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0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1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2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3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4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5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6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7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8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9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20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1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2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23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4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  <p:sldMasterId id="2147483680" r:id="rId3"/>
    <p:sldMasterId id="2147483711" r:id="rId4"/>
  </p:sldMasterIdLst>
  <p:notesMasterIdLst>
    <p:notesMasterId r:id="rId35"/>
  </p:notesMasterIdLst>
  <p:sldIdLst>
    <p:sldId id="256" r:id="rId5"/>
    <p:sldId id="841" r:id="rId6"/>
    <p:sldId id="865" r:id="rId7"/>
    <p:sldId id="791" r:id="rId8"/>
    <p:sldId id="794" r:id="rId9"/>
    <p:sldId id="793" r:id="rId10"/>
    <p:sldId id="792" r:id="rId11"/>
    <p:sldId id="799" r:id="rId12"/>
    <p:sldId id="867" r:id="rId13"/>
    <p:sldId id="868" r:id="rId14"/>
    <p:sldId id="866" r:id="rId15"/>
    <p:sldId id="790" r:id="rId16"/>
    <p:sldId id="801" r:id="rId17"/>
    <p:sldId id="804" r:id="rId18"/>
    <p:sldId id="805" r:id="rId19"/>
    <p:sldId id="803" r:id="rId20"/>
    <p:sldId id="811" r:id="rId21"/>
    <p:sldId id="806" r:id="rId22"/>
    <p:sldId id="832" r:id="rId23"/>
    <p:sldId id="807" r:id="rId24"/>
    <p:sldId id="833" r:id="rId25"/>
    <p:sldId id="809" r:id="rId26"/>
    <p:sldId id="808" r:id="rId27"/>
    <p:sldId id="834" r:id="rId28"/>
    <p:sldId id="810" r:id="rId29"/>
    <p:sldId id="835" r:id="rId30"/>
    <p:sldId id="836" r:id="rId31"/>
    <p:sldId id="869" r:id="rId32"/>
    <p:sldId id="870" r:id="rId33"/>
    <p:sldId id="864" r:id="rId34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42900" indent="1143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685800" indent="228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28700" indent="3429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371600" indent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7">
          <p15:clr>
            <a:srgbClr val="A4A3A4"/>
          </p15:clr>
        </p15:guide>
        <p15:guide id="2" pos="2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F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 autoAdjust="0"/>
  </p:normalViewPr>
  <p:slideViewPr>
    <p:cSldViewPr snapToGrid="0">
      <p:cViewPr varScale="1">
        <p:scale>
          <a:sx n="46" d="100"/>
          <a:sy n="46" d="100"/>
        </p:scale>
        <p:origin x="54" y="1404"/>
      </p:cViewPr>
      <p:guideLst>
        <p:guide orient="horz" pos="1647"/>
        <p:guide pos="2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noProof="1" dirty="0"/>
            </a:lvl1pPr>
          </a:lstStyle>
          <a:p>
            <a:pPr>
              <a:defRPr/>
            </a:pPr>
            <a:fld id="{E2C48BD6-6B07-4BD3-A71E-9695A47EBB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533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945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E0B2D43A-965F-4954-95C3-F644DF626996}" type="slidenum">
              <a:rPr altLang="en-US" smtClean="0"/>
              <a:pPr eaLnBrk="1" hangingPunct="1"/>
              <a:t>1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657171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09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B6FFF9A7-828A-4370-AD81-FCFAE950A27F}" type="slidenum">
              <a:rPr altLang="en-US" smtClean="0"/>
              <a:pPr eaLnBrk="1" hangingPunct="1"/>
              <a:t>13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317707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301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6D24BC4-6E1D-418F-A51C-09FC73E6BCFC}" type="slidenum">
              <a:rPr altLang="en-US" smtClean="0"/>
              <a:pPr eaLnBrk="1" hangingPunct="1"/>
              <a:t>14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201160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505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AA3E2634-C19A-47C7-B9BE-1581AD5D14F0}" type="slidenum">
              <a:rPr altLang="en-US" smtClean="0"/>
              <a:pPr eaLnBrk="1" hangingPunct="1"/>
              <a:t>15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561435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71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AF3854F3-B1B6-4B1E-9A63-1C7299E7EDC2}" type="slidenum">
              <a:rPr altLang="en-US" smtClean="0"/>
              <a:pPr eaLnBrk="1" hangingPunct="1"/>
              <a:t>16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488872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915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A015884-C819-4393-9307-7F167A0BAE69}" type="slidenum">
              <a:rPr altLang="en-US" smtClean="0"/>
              <a:pPr eaLnBrk="1" hangingPunct="1"/>
              <a:t>17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568625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120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392AAB55-A645-4BE5-A823-7BEA3FA679C1}" type="slidenum">
              <a:rPr altLang="en-US" smtClean="0"/>
              <a:pPr eaLnBrk="1" hangingPunct="1"/>
              <a:t>18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420397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325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998CADA0-FF31-47B2-B015-B100D76E4268}" type="slidenum">
              <a:rPr altLang="en-US" smtClean="0"/>
              <a:pPr eaLnBrk="1" hangingPunct="1"/>
              <a:t>19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197872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529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D3772E5C-C3E8-4C74-AD8C-579C4F1D076B}" type="slidenum">
              <a:rPr altLang="en-US" smtClean="0"/>
              <a:pPr eaLnBrk="1" hangingPunct="1"/>
              <a:t>20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390026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73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36ADF883-D825-42AB-A929-52F3B171F7F0}" type="slidenum">
              <a:rPr altLang="en-US" smtClean="0"/>
              <a:pPr eaLnBrk="1" hangingPunct="1"/>
              <a:t>21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755843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939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C8715DCA-5FB4-4F25-8C70-1A42D44C0C66}" type="slidenum">
              <a:rPr altLang="en-US" smtClean="0"/>
              <a:pPr eaLnBrk="1" hangingPunct="1"/>
              <a:t>22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03207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2355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AB7A44F-2F04-4EC4-89BB-025566C98038}" type="slidenum">
              <a:rPr altLang="en-US" smtClean="0"/>
              <a:pPr eaLnBrk="1" hangingPunct="1"/>
              <a:t>4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7360467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6144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49F4BF3A-CFFF-4433-B66F-F57CF4584290}" type="slidenum">
              <a:rPr altLang="en-US" smtClean="0"/>
              <a:pPr eaLnBrk="1" hangingPunct="1"/>
              <a:t>23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2606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6349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9F553116-F725-4BBD-86DF-6E6C49A47E42}" type="slidenum">
              <a:rPr altLang="en-US" smtClean="0"/>
              <a:pPr eaLnBrk="1" hangingPunct="1"/>
              <a:t>24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498932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6553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26A79733-ABAD-495F-8C47-AE7AE646758B}" type="slidenum">
              <a:rPr altLang="en-US" smtClean="0"/>
              <a:pPr eaLnBrk="1" hangingPunct="1"/>
              <a:t>25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969320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6758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AE7CFB96-0031-4C3F-80AE-BC0E4A2422FE}" type="slidenum">
              <a:rPr altLang="en-US" smtClean="0"/>
              <a:pPr eaLnBrk="1" hangingPunct="1"/>
              <a:t>26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328271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6963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5C7E300-F61C-4B03-BD76-9350B91B3F4B}" type="slidenum">
              <a:rPr altLang="en-US" smtClean="0"/>
              <a:pPr eaLnBrk="1" hangingPunct="1"/>
              <a:t>27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975922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7373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FF375C6F-E07E-43FF-99AC-6B89012F91E3}" type="slidenum">
              <a:rPr altLang="en-US" smtClean="0"/>
              <a:pPr eaLnBrk="1" hangingPunct="1"/>
              <a:t>30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786197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2560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ACEAFA64-21D8-4ABA-9CBB-198A88E23C87}" type="slidenum">
              <a:rPr altLang="en-US" smtClean="0"/>
              <a:pPr eaLnBrk="1" hangingPunct="1"/>
              <a:t>5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800412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2765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3B29E282-F412-4254-8BA7-BEAEC36DE412}" type="slidenum">
              <a:rPr altLang="en-US" smtClean="0"/>
              <a:pPr eaLnBrk="1" hangingPunct="1"/>
              <a:t>6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929937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2969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ADF42CCB-BD9B-439B-88A1-94D11E0076B2}" type="slidenum">
              <a:rPr altLang="en-US" smtClean="0"/>
              <a:pPr eaLnBrk="1" hangingPunct="1"/>
              <a:t>7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0178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17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CB94B8C1-5949-466E-8751-743653174B01}" type="slidenum">
              <a:rPr altLang="en-US" smtClean="0"/>
              <a:pPr eaLnBrk="1" hangingPunct="1"/>
              <a:t>8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003908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379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51B9291D-D53A-4C7A-87C9-57ED69C12809}" type="slidenum">
              <a:rPr altLang="en-US" smtClean="0"/>
              <a:pPr eaLnBrk="1" hangingPunct="1"/>
              <a:t>9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65955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584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0C4BA10D-1F4B-4D9D-A99D-EF1448CE52CE}" type="slidenum">
              <a:rPr altLang="en-US" smtClean="0"/>
              <a:pPr eaLnBrk="1" hangingPunct="1"/>
              <a:t>10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55876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891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95D56209-3F77-4569-8635-BC61C9CD8362}" type="slidenum">
              <a:rPr altLang="en-US" smtClean="0"/>
              <a:pPr eaLnBrk="1" hangingPunct="1"/>
              <a:t>12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59018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8146" y="989191"/>
            <a:ext cx="7647709" cy="142507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8146" y="2530077"/>
            <a:ext cx="7647709" cy="571608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55B63CCF-21C8-4EC1-A768-D9EE1EC5A6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96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7"/>
          <p:cNvSpPr>
            <a:spLocks noGrp="1"/>
          </p:cNvSpPr>
          <p:nvPr>
            <p:ph sz="quarter" idx="13"/>
          </p:nvPr>
        </p:nvSpPr>
        <p:spPr>
          <a:xfrm>
            <a:off x="628651" y="428628"/>
            <a:ext cx="7886701" cy="423743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CBF33-8662-486E-B1C0-2CB2A577E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162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8146" y="989191"/>
            <a:ext cx="7647709" cy="142507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8146" y="2530077"/>
            <a:ext cx="7647709" cy="571608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CF9D3AEA-B3EC-410E-8DB2-8804D27819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242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C8EE-CA08-4A73-A11D-7B77F17186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89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0"/>
          <p:cNvGrpSpPr>
            <a:grpSpLocks/>
          </p:cNvGrpSpPr>
          <p:nvPr/>
        </p:nvGrpSpPr>
        <p:grpSpPr bwMode="auto">
          <a:xfrm>
            <a:off x="1550988" y="900113"/>
            <a:ext cx="6042025" cy="3343275"/>
            <a:chOff x="1670050" y="1812925"/>
            <a:chExt cx="5678488" cy="3143250"/>
          </a:xfrm>
        </p:grpSpPr>
        <p:sp>
          <p:nvSpPr>
            <p:cNvPr id="5" name="任意多边形 9"/>
            <p:cNvSpPr/>
            <p:nvPr/>
          </p:nvSpPr>
          <p:spPr bwMode="auto">
            <a:xfrm>
              <a:off x="1707349" y="4193496"/>
              <a:ext cx="720628" cy="750739"/>
            </a:xfrm>
            <a:custGeom>
              <a:avLst/>
              <a:gdLst>
                <a:gd name="T0" fmla="*/ 0 w 952500"/>
                <a:gd name="T1" fmla="*/ 0 h 1054100"/>
                <a:gd name="T2" fmla="*/ 218139 w 952500"/>
                <a:gd name="T3" fmla="*/ 534895 h 1054100"/>
                <a:gd name="T4" fmla="*/ 545349 w 952500"/>
                <a:gd name="T5" fmla="*/ 451116 h 1054100"/>
                <a:gd name="T6" fmla="*/ 0 w 952500"/>
                <a:gd name="T7" fmla="*/ 0 h 1054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52500" h="1054100">
                  <a:moveTo>
                    <a:pt x="0" y="0"/>
                  </a:moveTo>
                  <a:lnTo>
                    <a:pt x="381000" y="1054100"/>
                  </a:lnTo>
                  <a:lnTo>
                    <a:pt x="952500" y="88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sp>
          <p:nvSpPr>
            <p:cNvPr id="6" name="任意多边形 10"/>
            <p:cNvSpPr/>
            <p:nvPr/>
          </p:nvSpPr>
          <p:spPr bwMode="auto">
            <a:xfrm>
              <a:off x="1670050" y="1900983"/>
              <a:ext cx="5397995" cy="2908925"/>
            </a:xfrm>
            <a:custGeom>
              <a:avLst/>
              <a:gdLst>
                <a:gd name="T0" fmla="*/ 0 w 5397138"/>
                <a:gd name="T1" fmla="*/ 0 h 2908300"/>
                <a:gd name="T2" fmla="*/ 5397862 w 5397138"/>
                <a:gd name="T3" fmla="*/ 540657 h 2908300"/>
                <a:gd name="T4" fmla="*/ 4852050 w 5397138"/>
                <a:gd name="T5" fmla="*/ 2654300 h 2908300"/>
                <a:gd name="T6" fmla="*/ 838312 w 5397138"/>
                <a:gd name="T7" fmla="*/ 2908300 h 2908300"/>
                <a:gd name="T8" fmla="*/ 0 w 5397138"/>
                <a:gd name="T9" fmla="*/ 0 h 2908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97138" h="2908300">
                  <a:moveTo>
                    <a:pt x="0" y="0"/>
                  </a:moveTo>
                  <a:lnTo>
                    <a:pt x="5397138" y="540657"/>
                  </a:lnTo>
                  <a:lnTo>
                    <a:pt x="4851400" y="2654300"/>
                  </a:lnTo>
                  <a:lnTo>
                    <a:pt x="838200" y="2908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76077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sp>
          <p:nvSpPr>
            <p:cNvPr id="7" name="任意多边形 11"/>
            <p:cNvSpPr>
              <a:spLocks noChangeArrowheads="1"/>
            </p:cNvSpPr>
            <p:nvPr/>
          </p:nvSpPr>
          <p:spPr bwMode="auto">
            <a:xfrm>
              <a:off x="2147485" y="1812925"/>
              <a:ext cx="5201053" cy="2805940"/>
            </a:xfrm>
            <a:custGeom>
              <a:avLst/>
              <a:gdLst>
                <a:gd name="T0" fmla="*/ 0 w 5202646"/>
                <a:gd name="T1" fmla="*/ 621938 h 2806338"/>
                <a:gd name="T2" fmla="*/ 5202646 w 5202646"/>
                <a:gd name="T3" fmla="*/ 0 h 2806338"/>
                <a:gd name="T4" fmla="*/ 4102100 w 5202646"/>
                <a:gd name="T5" fmla="*/ 2692038 h 2806338"/>
                <a:gd name="T6" fmla="*/ 368300 w 5202646"/>
                <a:gd name="T7" fmla="*/ 2806338 h 2806338"/>
                <a:gd name="T8" fmla="*/ 0 w 5202646"/>
                <a:gd name="T9" fmla="*/ 621938 h 2806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2646" h="2806338">
                  <a:moveTo>
                    <a:pt x="0" y="621938"/>
                  </a:moveTo>
                  <a:lnTo>
                    <a:pt x="5202646" y="0"/>
                  </a:lnTo>
                  <a:lnTo>
                    <a:pt x="4102100" y="2692038"/>
                  </a:lnTo>
                  <a:lnTo>
                    <a:pt x="368300" y="2806338"/>
                  </a:lnTo>
                  <a:lnTo>
                    <a:pt x="0" y="621938"/>
                  </a:lnTo>
                  <a:close/>
                </a:path>
              </a:pathLst>
            </a:custGeom>
            <a:solidFill>
              <a:schemeClr val="accent1">
                <a:alpha val="7607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zh-CN" altLang="en-US" smtClean="0"/>
            </a:p>
          </p:txBody>
        </p:sp>
        <p:sp>
          <p:nvSpPr>
            <p:cNvPr id="8" name="任意多边形 12"/>
            <p:cNvSpPr/>
            <p:nvPr/>
          </p:nvSpPr>
          <p:spPr bwMode="auto">
            <a:xfrm>
              <a:off x="6874087" y="4009916"/>
              <a:ext cx="443119" cy="559695"/>
            </a:xfrm>
            <a:custGeom>
              <a:avLst/>
              <a:gdLst>
                <a:gd name="T0" fmla="*/ 0 w 292100"/>
                <a:gd name="T1" fmla="*/ 29236 h 368300"/>
                <a:gd name="T2" fmla="*/ 671592 w 292100"/>
                <a:gd name="T3" fmla="*/ 0 h 368300"/>
                <a:gd name="T4" fmla="*/ 175199 w 292100"/>
                <a:gd name="T5" fmla="*/ 847834 h 368300"/>
                <a:gd name="T6" fmla="*/ 0 w 292100"/>
                <a:gd name="T7" fmla="*/ 29236 h 3683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2100" h="368300">
                  <a:moveTo>
                    <a:pt x="0" y="12700"/>
                  </a:moveTo>
                  <a:lnTo>
                    <a:pt x="292100" y="0"/>
                  </a:lnTo>
                  <a:lnTo>
                    <a:pt x="76200" y="3683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sp>
          <p:nvSpPr>
            <p:cNvPr id="9" name="任意多边形 13"/>
            <p:cNvSpPr/>
            <p:nvPr/>
          </p:nvSpPr>
          <p:spPr bwMode="auto">
            <a:xfrm>
              <a:off x="6153459" y="4671103"/>
              <a:ext cx="808655" cy="285072"/>
            </a:xfrm>
            <a:custGeom>
              <a:avLst/>
              <a:gdLst>
                <a:gd name="T0" fmla="*/ 0 w 647700"/>
                <a:gd name="T1" fmla="*/ 79375 h 228600"/>
                <a:gd name="T2" fmla="*/ 1012031 w 647700"/>
                <a:gd name="T3" fmla="*/ 0 h 228600"/>
                <a:gd name="T4" fmla="*/ 99219 w 647700"/>
                <a:gd name="T5" fmla="*/ 357188 h 228600"/>
                <a:gd name="T6" fmla="*/ 0 w 647700"/>
                <a:gd name="T7" fmla="*/ 79375 h 228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7700" h="228600">
                  <a:moveTo>
                    <a:pt x="0" y="50800"/>
                  </a:moveTo>
                  <a:lnTo>
                    <a:pt x="647700" y="0"/>
                  </a:lnTo>
                  <a:lnTo>
                    <a:pt x="63500" y="2286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>
              <a:normAutofit fontScale="92500" lnSpcReduction="20000"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2642823" y="2689035"/>
              <a:ext cx="3861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642823" y="3266641"/>
              <a:ext cx="3861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635" y="1846711"/>
            <a:ext cx="4109999" cy="600292"/>
          </a:xfrm>
        </p:spPr>
        <p:txBody>
          <a:bodyPr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7001" y="2636005"/>
            <a:ext cx="4109999" cy="5700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3F234F97-7C89-492B-AE78-75DB93A518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068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77291"/>
            <a:ext cx="3886200" cy="34554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77291"/>
            <a:ext cx="3886200" cy="34554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45C87-7251-414D-B188-1439525D97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12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38805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956739"/>
            <a:ext cx="3868340" cy="27634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38805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956739"/>
            <a:ext cx="3887391" cy="27634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E8928-6F0D-4907-B11C-4C1F6A1D8E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068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H="1">
            <a:off x="-22225" y="1935163"/>
            <a:ext cx="3375025" cy="237966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任意多边形 4"/>
          <p:cNvSpPr/>
          <p:nvPr/>
        </p:nvSpPr>
        <p:spPr>
          <a:xfrm rot="3430120">
            <a:off x="4073525" y="-1322387"/>
            <a:ext cx="295275" cy="5232400"/>
          </a:xfrm>
          <a:custGeom>
            <a:avLst/>
            <a:gdLst>
              <a:gd name="connsiteX0" fmla="*/ 0 w 328131"/>
              <a:gd name="connsiteY0" fmla="*/ 508549 h 4872799"/>
              <a:gd name="connsiteX1" fmla="*/ 328131 w 328131"/>
              <a:gd name="connsiteY1" fmla="*/ 0 h 4872799"/>
              <a:gd name="connsiteX2" fmla="*/ 328131 w 328131"/>
              <a:gd name="connsiteY2" fmla="*/ 4872799 h 4872799"/>
              <a:gd name="connsiteX3" fmla="*/ 0 w 328131"/>
              <a:gd name="connsiteY3" fmla="*/ 4661079 h 4872799"/>
              <a:gd name="connsiteX0-1" fmla="*/ 0 w 337331"/>
              <a:gd name="connsiteY0-2" fmla="*/ 407823 h 4872799"/>
              <a:gd name="connsiteX1-3" fmla="*/ 337331 w 337331"/>
              <a:gd name="connsiteY1-4" fmla="*/ 0 h 4872799"/>
              <a:gd name="connsiteX2-5" fmla="*/ 337331 w 337331"/>
              <a:gd name="connsiteY2-6" fmla="*/ 4872799 h 4872799"/>
              <a:gd name="connsiteX3-7" fmla="*/ 9200 w 337331"/>
              <a:gd name="connsiteY3-8" fmla="*/ 4661079 h 4872799"/>
              <a:gd name="connsiteX4" fmla="*/ 0 w 337331"/>
              <a:gd name="connsiteY4" fmla="*/ 407823 h 48727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337331" h="4872799">
                <a:moveTo>
                  <a:pt x="0" y="407823"/>
                </a:moveTo>
                <a:lnTo>
                  <a:pt x="337331" y="0"/>
                </a:lnTo>
                <a:lnTo>
                  <a:pt x="337331" y="4872799"/>
                </a:lnTo>
                <a:lnTo>
                  <a:pt x="9200" y="4661079"/>
                </a:lnTo>
                <a:cubicBezTo>
                  <a:pt x="9200" y="3276902"/>
                  <a:pt x="0" y="1792000"/>
                  <a:pt x="0" y="4078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6786563" y="1771650"/>
            <a:ext cx="2357437" cy="165576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任意多边形 6"/>
          <p:cNvSpPr/>
          <p:nvPr/>
        </p:nvSpPr>
        <p:spPr>
          <a:xfrm rot="3430120" flipH="1" flipV="1">
            <a:off x="6456363" y="1598613"/>
            <a:ext cx="215900" cy="4051300"/>
          </a:xfrm>
          <a:custGeom>
            <a:avLst/>
            <a:gdLst>
              <a:gd name="connsiteX0" fmla="*/ 0 w 328131"/>
              <a:gd name="connsiteY0" fmla="*/ 508549 h 4872799"/>
              <a:gd name="connsiteX1" fmla="*/ 328131 w 328131"/>
              <a:gd name="connsiteY1" fmla="*/ 0 h 4872799"/>
              <a:gd name="connsiteX2" fmla="*/ 328131 w 328131"/>
              <a:gd name="connsiteY2" fmla="*/ 4872799 h 4872799"/>
              <a:gd name="connsiteX3" fmla="*/ 0 w 328131"/>
              <a:gd name="connsiteY3" fmla="*/ 4661079 h 4872799"/>
              <a:gd name="connsiteX0-1" fmla="*/ 0 w 359283"/>
              <a:gd name="connsiteY0-2" fmla="*/ 406295 h 4872799"/>
              <a:gd name="connsiteX1-3" fmla="*/ 359283 w 359283"/>
              <a:gd name="connsiteY1-4" fmla="*/ 0 h 4872799"/>
              <a:gd name="connsiteX2-5" fmla="*/ 359283 w 359283"/>
              <a:gd name="connsiteY2-6" fmla="*/ 4872799 h 4872799"/>
              <a:gd name="connsiteX3-7" fmla="*/ 31152 w 359283"/>
              <a:gd name="connsiteY3-8" fmla="*/ 4661079 h 4872799"/>
              <a:gd name="connsiteX4" fmla="*/ 0 w 359283"/>
              <a:gd name="connsiteY4" fmla="*/ 406295 h 48727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359283" h="4872799">
                <a:moveTo>
                  <a:pt x="0" y="406295"/>
                </a:moveTo>
                <a:lnTo>
                  <a:pt x="359283" y="0"/>
                </a:lnTo>
                <a:lnTo>
                  <a:pt x="359283" y="4872799"/>
                </a:lnTo>
                <a:lnTo>
                  <a:pt x="31152" y="4661079"/>
                </a:lnTo>
                <a:cubicBezTo>
                  <a:pt x="31152" y="3276902"/>
                  <a:pt x="0" y="1790472"/>
                  <a:pt x="0" y="4062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620000">
            <a:off x="2308051" y="1358000"/>
            <a:ext cx="4455468" cy="1009955"/>
          </a:xfr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20" name="内容占位符 19"/>
          <p:cNvSpPr>
            <a:spLocks noGrp="1"/>
          </p:cNvSpPr>
          <p:nvPr>
            <p:ph sz="quarter" idx="13"/>
          </p:nvPr>
        </p:nvSpPr>
        <p:spPr>
          <a:xfrm rot="19620000">
            <a:off x="4319430" y="2965064"/>
            <a:ext cx="2764922" cy="97556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155F9DA6-C30E-47BF-8560-E3940E84F8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917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16AFC-B401-4388-AD58-1078E3E8BB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623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56879-E977-4FB9-96FF-CE3E58DF5A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880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2330" y="273844"/>
            <a:ext cx="1303020" cy="4358879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343650" cy="4358879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0CBAC-3A65-4757-B874-0C412315B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39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B8EF2-97CE-4AD7-97C3-0D9A95BE75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010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7"/>
          <p:cNvSpPr>
            <a:spLocks noGrp="1"/>
          </p:cNvSpPr>
          <p:nvPr>
            <p:ph sz="quarter" idx="13"/>
          </p:nvPr>
        </p:nvSpPr>
        <p:spPr>
          <a:xfrm>
            <a:off x="628651" y="428628"/>
            <a:ext cx="7886701" cy="423743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56B00-F73B-4465-887B-7F541DAD80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385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8146" y="989191"/>
            <a:ext cx="7647709" cy="142507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8146" y="2530077"/>
            <a:ext cx="7647709" cy="571608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5A32D54B-5E35-45C3-950A-810E0E8F79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463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7ED62-8F10-4A26-B53E-0611A34302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010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0"/>
          <p:cNvGrpSpPr>
            <a:grpSpLocks/>
          </p:cNvGrpSpPr>
          <p:nvPr/>
        </p:nvGrpSpPr>
        <p:grpSpPr bwMode="auto">
          <a:xfrm>
            <a:off x="1550988" y="900113"/>
            <a:ext cx="6042025" cy="3343275"/>
            <a:chOff x="1670050" y="1812925"/>
            <a:chExt cx="5678488" cy="3143250"/>
          </a:xfrm>
        </p:grpSpPr>
        <p:sp>
          <p:nvSpPr>
            <p:cNvPr id="5" name="任意多边形 9"/>
            <p:cNvSpPr/>
            <p:nvPr/>
          </p:nvSpPr>
          <p:spPr bwMode="auto">
            <a:xfrm>
              <a:off x="1707349" y="4193496"/>
              <a:ext cx="720628" cy="750739"/>
            </a:xfrm>
            <a:custGeom>
              <a:avLst/>
              <a:gdLst>
                <a:gd name="T0" fmla="*/ 0 w 952500"/>
                <a:gd name="T1" fmla="*/ 0 h 1054100"/>
                <a:gd name="T2" fmla="*/ 218139 w 952500"/>
                <a:gd name="T3" fmla="*/ 534895 h 1054100"/>
                <a:gd name="T4" fmla="*/ 545349 w 952500"/>
                <a:gd name="T5" fmla="*/ 451116 h 1054100"/>
                <a:gd name="T6" fmla="*/ 0 w 952500"/>
                <a:gd name="T7" fmla="*/ 0 h 1054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52500" h="1054100">
                  <a:moveTo>
                    <a:pt x="0" y="0"/>
                  </a:moveTo>
                  <a:lnTo>
                    <a:pt x="381000" y="1054100"/>
                  </a:lnTo>
                  <a:lnTo>
                    <a:pt x="952500" y="88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sp>
          <p:nvSpPr>
            <p:cNvPr id="6" name="任意多边形 10"/>
            <p:cNvSpPr/>
            <p:nvPr/>
          </p:nvSpPr>
          <p:spPr bwMode="auto">
            <a:xfrm>
              <a:off x="1670050" y="1900983"/>
              <a:ext cx="5397995" cy="2908925"/>
            </a:xfrm>
            <a:custGeom>
              <a:avLst/>
              <a:gdLst>
                <a:gd name="T0" fmla="*/ 0 w 5397138"/>
                <a:gd name="T1" fmla="*/ 0 h 2908300"/>
                <a:gd name="T2" fmla="*/ 5397862 w 5397138"/>
                <a:gd name="T3" fmla="*/ 540657 h 2908300"/>
                <a:gd name="T4" fmla="*/ 4852050 w 5397138"/>
                <a:gd name="T5" fmla="*/ 2654300 h 2908300"/>
                <a:gd name="T6" fmla="*/ 838312 w 5397138"/>
                <a:gd name="T7" fmla="*/ 2908300 h 2908300"/>
                <a:gd name="T8" fmla="*/ 0 w 5397138"/>
                <a:gd name="T9" fmla="*/ 0 h 2908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97138" h="2908300">
                  <a:moveTo>
                    <a:pt x="0" y="0"/>
                  </a:moveTo>
                  <a:lnTo>
                    <a:pt x="5397138" y="540657"/>
                  </a:lnTo>
                  <a:lnTo>
                    <a:pt x="4851400" y="2654300"/>
                  </a:lnTo>
                  <a:lnTo>
                    <a:pt x="838200" y="2908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76077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sp>
          <p:nvSpPr>
            <p:cNvPr id="7" name="任意多边形 11"/>
            <p:cNvSpPr>
              <a:spLocks noChangeArrowheads="1"/>
            </p:cNvSpPr>
            <p:nvPr/>
          </p:nvSpPr>
          <p:spPr bwMode="auto">
            <a:xfrm>
              <a:off x="2147485" y="1812925"/>
              <a:ext cx="5201053" cy="2805940"/>
            </a:xfrm>
            <a:custGeom>
              <a:avLst/>
              <a:gdLst>
                <a:gd name="T0" fmla="*/ 0 w 5202646"/>
                <a:gd name="T1" fmla="*/ 621938 h 2806338"/>
                <a:gd name="T2" fmla="*/ 5202646 w 5202646"/>
                <a:gd name="T3" fmla="*/ 0 h 2806338"/>
                <a:gd name="T4" fmla="*/ 4102100 w 5202646"/>
                <a:gd name="T5" fmla="*/ 2692038 h 2806338"/>
                <a:gd name="T6" fmla="*/ 368300 w 5202646"/>
                <a:gd name="T7" fmla="*/ 2806338 h 2806338"/>
                <a:gd name="T8" fmla="*/ 0 w 5202646"/>
                <a:gd name="T9" fmla="*/ 621938 h 2806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2646" h="2806338">
                  <a:moveTo>
                    <a:pt x="0" y="621938"/>
                  </a:moveTo>
                  <a:lnTo>
                    <a:pt x="5202646" y="0"/>
                  </a:lnTo>
                  <a:lnTo>
                    <a:pt x="4102100" y="2692038"/>
                  </a:lnTo>
                  <a:lnTo>
                    <a:pt x="368300" y="2806338"/>
                  </a:lnTo>
                  <a:lnTo>
                    <a:pt x="0" y="621938"/>
                  </a:lnTo>
                  <a:close/>
                </a:path>
              </a:pathLst>
            </a:custGeom>
            <a:solidFill>
              <a:schemeClr val="accent1">
                <a:alpha val="7607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zh-CN" altLang="en-US" smtClean="0"/>
            </a:p>
          </p:txBody>
        </p:sp>
        <p:sp>
          <p:nvSpPr>
            <p:cNvPr id="8" name="任意多边形 12"/>
            <p:cNvSpPr/>
            <p:nvPr/>
          </p:nvSpPr>
          <p:spPr bwMode="auto">
            <a:xfrm>
              <a:off x="6874087" y="4009916"/>
              <a:ext cx="443119" cy="559695"/>
            </a:xfrm>
            <a:custGeom>
              <a:avLst/>
              <a:gdLst>
                <a:gd name="T0" fmla="*/ 0 w 292100"/>
                <a:gd name="T1" fmla="*/ 29236 h 368300"/>
                <a:gd name="T2" fmla="*/ 671592 w 292100"/>
                <a:gd name="T3" fmla="*/ 0 h 368300"/>
                <a:gd name="T4" fmla="*/ 175199 w 292100"/>
                <a:gd name="T5" fmla="*/ 847834 h 368300"/>
                <a:gd name="T6" fmla="*/ 0 w 292100"/>
                <a:gd name="T7" fmla="*/ 29236 h 3683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2100" h="368300">
                  <a:moveTo>
                    <a:pt x="0" y="12700"/>
                  </a:moveTo>
                  <a:lnTo>
                    <a:pt x="292100" y="0"/>
                  </a:lnTo>
                  <a:lnTo>
                    <a:pt x="76200" y="3683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sp>
          <p:nvSpPr>
            <p:cNvPr id="9" name="任意多边形 13"/>
            <p:cNvSpPr/>
            <p:nvPr/>
          </p:nvSpPr>
          <p:spPr bwMode="auto">
            <a:xfrm>
              <a:off x="6153459" y="4671103"/>
              <a:ext cx="808655" cy="285072"/>
            </a:xfrm>
            <a:custGeom>
              <a:avLst/>
              <a:gdLst>
                <a:gd name="T0" fmla="*/ 0 w 647700"/>
                <a:gd name="T1" fmla="*/ 79375 h 228600"/>
                <a:gd name="T2" fmla="*/ 1012031 w 647700"/>
                <a:gd name="T3" fmla="*/ 0 h 228600"/>
                <a:gd name="T4" fmla="*/ 99219 w 647700"/>
                <a:gd name="T5" fmla="*/ 357188 h 228600"/>
                <a:gd name="T6" fmla="*/ 0 w 647700"/>
                <a:gd name="T7" fmla="*/ 79375 h 228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7700" h="228600">
                  <a:moveTo>
                    <a:pt x="0" y="50800"/>
                  </a:moveTo>
                  <a:lnTo>
                    <a:pt x="647700" y="0"/>
                  </a:lnTo>
                  <a:lnTo>
                    <a:pt x="63500" y="2286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>
              <a:normAutofit fontScale="92500" lnSpcReduction="20000"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2642823" y="2689035"/>
              <a:ext cx="3861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642823" y="3266641"/>
              <a:ext cx="3861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635" y="1846711"/>
            <a:ext cx="4109999" cy="600292"/>
          </a:xfrm>
        </p:spPr>
        <p:txBody>
          <a:bodyPr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7001" y="2636005"/>
            <a:ext cx="4109999" cy="5700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E8AAC9B5-759B-4BC9-9940-2E551F40AB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78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77291"/>
            <a:ext cx="3886200" cy="34554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77291"/>
            <a:ext cx="3886200" cy="34554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584FB-A73F-4594-A082-8CE315D4D8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810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38805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956739"/>
            <a:ext cx="3868340" cy="27634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38805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956739"/>
            <a:ext cx="3887391" cy="27634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2E982-6262-4C07-8E0A-0F9543A4A0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062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H="1">
            <a:off x="-22225" y="1935163"/>
            <a:ext cx="3375025" cy="237966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任意多边形 4"/>
          <p:cNvSpPr/>
          <p:nvPr/>
        </p:nvSpPr>
        <p:spPr>
          <a:xfrm rot="3430120">
            <a:off x="4073525" y="-1322387"/>
            <a:ext cx="295275" cy="5232400"/>
          </a:xfrm>
          <a:custGeom>
            <a:avLst/>
            <a:gdLst>
              <a:gd name="connsiteX0" fmla="*/ 0 w 328131"/>
              <a:gd name="connsiteY0" fmla="*/ 508549 h 4872799"/>
              <a:gd name="connsiteX1" fmla="*/ 328131 w 328131"/>
              <a:gd name="connsiteY1" fmla="*/ 0 h 4872799"/>
              <a:gd name="connsiteX2" fmla="*/ 328131 w 328131"/>
              <a:gd name="connsiteY2" fmla="*/ 4872799 h 4872799"/>
              <a:gd name="connsiteX3" fmla="*/ 0 w 328131"/>
              <a:gd name="connsiteY3" fmla="*/ 4661079 h 4872799"/>
              <a:gd name="connsiteX0-1" fmla="*/ 0 w 337331"/>
              <a:gd name="connsiteY0-2" fmla="*/ 407823 h 4872799"/>
              <a:gd name="connsiteX1-3" fmla="*/ 337331 w 337331"/>
              <a:gd name="connsiteY1-4" fmla="*/ 0 h 4872799"/>
              <a:gd name="connsiteX2-5" fmla="*/ 337331 w 337331"/>
              <a:gd name="connsiteY2-6" fmla="*/ 4872799 h 4872799"/>
              <a:gd name="connsiteX3-7" fmla="*/ 9200 w 337331"/>
              <a:gd name="connsiteY3-8" fmla="*/ 4661079 h 4872799"/>
              <a:gd name="connsiteX4" fmla="*/ 0 w 337331"/>
              <a:gd name="connsiteY4" fmla="*/ 407823 h 48727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337331" h="4872799">
                <a:moveTo>
                  <a:pt x="0" y="407823"/>
                </a:moveTo>
                <a:lnTo>
                  <a:pt x="337331" y="0"/>
                </a:lnTo>
                <a:lnTo>
                  <a:pt x="337331" y="4872799"/>
                </a:lnTo>
                <a:lnTo>
                  <a:pt x="9200" y="4661079"/>
                </a:lnTo>
                <a:cubicBezTo>
                  <a:pt x="9200" y="3276902"/>
                  <a:pt x="0" y="1792000"/>
                  <a:pt x="0" y="4078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6786563" y="1771650"/>
            <a:ext cx="2357437" cy="165576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任意多边形 6"/>
          <p:cNvSpPr/>
          <p:nvPr/>
        </p:nvSpPr>
        <p:spPr>
          <a:xfrm rot="3430120" flipH="1" flipV="1">
            <a:off x="6456363" y="1598613"/>
            <a:ext cx="215900" cy="4051300"/>
          </a:xfrm>
          <a:custGeom>
            <a:avLst/>
            <a:gdLst>
              <a:gd name="connsiteX0" fmla="*/ 0 w 328131"/>
              <a:gd name="connsiteY0" fmla="*/ 508549 h 4872799"/>
              <a:gd name="connsiteX1" fmla="*/ 328131 w 328131"/>
              <a:gd name="connsiteY1" fmla="*/ 0 h 4872799"/>
              <a:gd name="connsiteX2" fmla="*/ 328131 w 328131"/>
              <a:gd name="connsiteY2" fmla="*/ 4872799 h 4872799"/>
              <a:gd name="connsiteX3" fmla="*/ 0 w 328131"/>
              <a:gd name="connsiteY3" fmla="*/ 4661079 h 4872799"/>
              <a:gd name="connsiteX0-1" fmla="*/ 0 w 359283"/>
              <a:gd name="connsiteY0-2" fmla="*/ 406295 h 4872799"/>
              <a:gd name="connsiteX1-3" fmla="*/ 359283 w 359283"/>
              <a:gd name="connsiteY1-4" fmla="*/ 0 h 4872799"/>
              <a:gd name="connsiteX2-5" fmla="*/ 359283 w 359283"/>
              <a:gd name="connsiteY2-6" fmla="*/ 4872799 h 4872799"/>
              <a:gd name="connsiteX3-7" fmla="*/ 31152 w 359283"/>
              <a:gd name="connsiteY3-8" fmla="*/ 4661079 h 4872799"/>
              <a:gd name="connsiteX4" fmla="*/ 0 w 359283"/>
              <a:gd name="connsiteY4" fmla="*/ 406295 h 48727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359283" h="4872799">
                <a:moveTo>
                  <a:pt x="0" y="406295"/>
                </a:moveTo>
                <a:lnTo>
                  <a:pt x="359283" y="0"/>
                </a:lnTo>
                <a:lnTo>
                  <a:pt x="359283" y="4872799"/>
                </a:lnTo>
                <a:lnTo>
                  <a:pt x="31152" y="4661079"/>
                </a:lnTo>
                <a:cubicBezTo>
                  <a:pt x="31152" y="3276902"/>
                  <a:pt x="0" y="1790472"/>
                  <a:pt x="0" y="4062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620000">
            <a:off x="2308051" y="1358000"/>
            <a:ext cx="4455468" cy="1009955"/>
          </a:xfr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20" name="内容占位符 19"/>
          <p:cNvSpPr>
            <a:spLocks noGrp="1"/>
          </p:cNvSpPr>
          <p:nvPr>
            <p:ph sz="quarter" idx="13"/>
          </p:nvPr>
        </p:nvSpPr>
        <p:spPr>
          <a:xfrm rot="19620000">
            <a:off x="4319430" y="2965064"/>
            <a:ext cx="2764922" cy="97556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A9385BC9-2614-4A3E-8138-67AB7C5F3E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4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AC7C6-A197-4701-A65B-4CE6B73C42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379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F81F9-F028-4D62-B99C-EC267C9AA6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308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2330" y="273844"/>
            <a:ext cx="1303020" cy="4358879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343650" cy="4358879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D0601-FD5F-4769-B5CC-38A7C2831A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60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0"/>
          <p:cNvGrpSpPr>
            <a:grpSpLocks/>
          </p:cNvGrpSpPr>
          <p:nvPr/>
        </p:nvGrpSpPr>
        <p:grpSpPr bwMode="auto">
          <a:xfrm>
            <a:off x="1550988" y="900113"/>
            <a:ext cx="6042025" cy="3343275"/>
            <a:chOff x="1670050" y="1812925"/>
            <a:chExt cx="5678488" cy="3143250"/>
          </a:xfrm>
        </p:grpSpPr>
        <p:sp>
          <p:nvSpPr>
            <p:cNvPr id="5" name="任意多边形 9"/>
            <p:cNvSpPr/>
            <p:nvPr/>
          </p:nvSpPr>
          <p:spPr bwMode="auto">
            <a:xfrm>
              <a:off x="1707349" y="4193496"/>
              <a:ext cx="720628" cy="750739"/>
            </a:xfrm>
            <a:custGeom>
              <a:avLst/>
              <a:gdLst>
                <a:gd name="T0" fmla="*/ 0 w 952500"/>
                <a:gd name="T1" fmla="*/ 0 h 1054100"/>
                <a:gd name="T2" fmla="*/ 218139 w 952500"/>
                <a:gd name="T3" fmla="*/ 534895 h 1054100"/>
                <a:gd name="T4" fmla="*/ 545349 w 952500"/>
                <a:gd name="T5" fmla="*/ 451116 h 1054100"/>
                <a:gd name="T6" fmla="*/ 0 w 952500"/>
                <a:gd name="T7" fmla="*/ 0 h 1054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52500" h="1054100">
                  <a:moveTo>
                    <a:pt x="0" y="0"/>
                  </a:moveTo>
                  <a:lnTo>
                    <a:pt x="381000" y="1054100"/>
                  </a:lnTo>
                  <a:lnTo>
                    <a:pt x="952500" y="88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sp>
          <p:nvSpPr>
            <p:cNvPr id="6" name="任意多边形 10"/>
            <p:cNvSpPr/>
            <p:nvPr/>
          </p:nvSpPr>
          <p:spPr bwMode="auto">
            <a:xfrm>
              <a:off x="1670050" y="1900983"/>
              <a:ext cx="5397995" cy="2908925"/>
            </a:xfrm>
            <a:custGeom>
              <a:avLst/>
              <a:gdLst>
                <a:gd name="T0" fmla="*/ 0 w 5397138"/>
                <a:gd name="T1" fmla="*/ 0 h 2908300"/>
                <a:gd name="T2" fmla="*/ 5397862 w 5397138"/>
                <a:gd name="T3" fmla="*/ 540657 h 2908300"/>
                <a:gd name="T4" fmla="*/ 4852050 w 5397138"/>
                <a:gd name="T5" fmla="*/ 2654300 h 2908300"/>
                <a:gd name="T6" fmla="*/ 838312 w 5397138"/>
                <a:gd name="T7" fmla="*/ 2908300 h 2908300"/>
                <a:gd name="T8" fmla="*/ 0 w 5397138"/>
                <a:gd name="T9" fmla="*/ 0 h 2908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97138" h="2908300">
                  <a:moveTo>
                    <a:pt x="0" y="0"/>
                  </a:moveTo>
                  <a:lnTo>
                    <a:pt x="5397138" y="540657"/>
                  </a:lnTo>
                  <a:lnTo>
                    <a:pt x="4851400" y="2654300"/>
                  </a:lnTo>
                  <a:lnTo>
                    <a:pt x="838200" y="2908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76077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sp>
          <p:nvSpPr>
            <p:cNvPr id="7" name="任意多边形 11"/>
            <p:cNvSpPr>
              <a:spLocks noChangeArrowheads="1"/>
            </p:cNvSpPr>
            <p:nvPr/>
          </p:nvSpPr>
          <p:spPr bwMode="auto">
            <a:xfrm>
              <a:off x="2147485" y="1812925"/>
              <a:ext cx="5201053" cy="2805940"/>
            </a:xfrm>
            <a:custGeom>
              <a:avLst/>
              <a:gdLst>
                <a:gd name="T0" fmla="*/ 0 w 5202646"/>
                <a:gd name="T1" fmla="*/ 621938 h 2806338"/>
                <a:gd name="T2" fmla="*/ 5202646 w 5202646"/>
                <a:gd name="T3" fmla="*/ 0 h 2806338"/>
                <a:gd name="T4" fmla="*/ 4102100 w 5202646"/>
                <a:gd name="T5" fmla="*/ 2692038 h 2806338"/>
                <a:gd name="T6" fmla="*/ 368300 w 5202646"/>
                <a:gd name="T7" fmla="*/ 2806338 h 2806338"/>
                <a:gd name="T8" fmla="*/ 0 w 5202646"/>
                <a:gd name="T9" fmla="*/ 621938 h 2806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2646" h="2806338">
                  <a:moveTo>
                    <a:pt x="0" y="621938"/>
                  </a:moveTo>
                  <a:lnTo>
                    <a:pt x="5202646" y="0"/>
                  </a:lnTo>
                  <a:lnTo>
                    <a:pt x="4102100" y="2692038"/>
                  </a:lnTo>
                  <a:lnTo>
                    <a:pt x="368300" y="2806338"/>
                  </a:lnTo>
                  <a:lnTo>
                    <a:pt x="0" y="621938"/>
                  </a:lnTo>
                  <a:close/>
                </a:path>
              </a:pathLst>
            </a:custGeom>
            <a:solidFill>
              <a:schemeClr val="accent1">
                <a:alpha val="7607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zh-CN" altLang="en-US" smtClean="0"/>
            </a:p>
          </p:txBody>
        </p:sp>
        <p:sp>
          <p:nvSpPr>
            <p:cNvPr id="8" name="任意多边形 12"/>
            <p:cNvSpPr/>
            <p:nvPr/>
          </p:nvSpPr>
          <p:spPr bwMode="auto">
            <a:xfrm>
              <a:off x="6874087" y="4009916"/>
              <a:ext cx="443119" cy="559695"/>
            </a:xfrm>
            <a:custGeom>
              <a:avLst/>
              <a:gdLst>
                <a:gd name="T0" fmla="*/ 0 w 292100"/>
                <a:gd name="T1" fmla="*/ 29236 h 368300"/>
                <a:gd name="T2" fmla="*/ 671592 w 292100"/>
                <a:gd name="T3" fmla="*/ 0 h 368300"/>
                <a:gd name="T4" fmla="*/ 175199 w 292100"/>
                <a:gd name="T5" fmla="*/ 847834 h 368300"/>
                <a:gd name="T6" fmla="*/ 0 w 292100"/>
                <a:gd name="T7" fmla="*/ 29236 h 3683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2100" h="368300">
                  <a:moveTo>
                    <a:pt x="0" y="12700"/>
                  </a:moveTo>
                  <a:lnTo>
                    <a:pt x="292100" y="0"/>
                  </a:lnTo>
                  <a:lnTo>
                    <a:pt x="76200" y="3683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sp>
          <p:nvSpPr>
            <p:cNvPr id="9" name="任意多边形 13"/>
            <p:cNvSpPr/>
            <p:nvPr/>
          </p:nvSpPr>
          <p:spPr bwMode="auto">
            <a:xfrm>
              <a:off x="6153459" y="4671103"/>
              <a:ext cx="808655" cy="285072"/>
            </a:xfrm>
            <a:custGeom>
              <a:avLst/>
              <a:gdLst>
                <a:gd name="T0" fmla="*/ 0 w 647700"/>
                <a:gd name="T1" fmla="*/ 79375 h 228600"/>
                <a:gd name="T2" fmla="*/ 1012031 w 647700"/>
                <a:gd name="T3" fmla="*/ 0 h 228600"/>
                <a:gd name="T4" fmla="*/ 99219 w 647700"/>
                <a:gd name="T5" fmla="*/ 357188 h 228600"/>
                <a:gd name="T6" fmla="*/ 0 w 647700"/>
                <a:gd name="T7" fmla="*/ 79375 h 228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7700" h="228600">
                  <a:moveTo>
                    <a:pt x="0" y="50800"/>
                  </a:moveTo>
                  <a:lnTo>
                    <a:pt x="647700" y="0"/>
                  </a:lnTo>
                  <a:lnTo>
                    <a:pt x="63500" y="2286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>
              <a:normAutofit fontScale="92500" lnSpcReduction="20000"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2642823" y="2689035"/>
              <a:ext cx="3861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642823" y="3266641"/>
              <a:ext cx="3861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635" y="1846711"/>
            <a:ext cx="4109999" cy="600292"/>
          </a:xfrm>
        </p:spPr>
        <p:txBody>
          <a:bodyPr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7001" y="2636005"/>
            <a:ext cx="4109999" cy="5700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DF6F5C6C-5DC3-4531-A2CD-CAD0ACAC55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15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7"/>
          <p:cNvSpPr>
            <a:spLocks noGrp="1"/>
          </p:cNvSpPr>
          <p:nvPr>
            <p:ph sz="quarter" idx="13"/>
          </p:nvPr>
        </p:nvSpPr>
        <p:spPr>
          <a:xfrm>
            <a:off x="628651" y="428628"/>
            <a:ext cx="7886701" cy="423743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45D1F-1C25-4C3A-B392-801F054821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085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8146" y="989191"/>
            <a:ext cx="7647709" cy="142507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8146" y="2530077"/>
            <a:ext cx="7647709" cy="571608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09563D17-0BD5-40DC-85E1-0791ACEBBB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537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139F8-2750-43C6-A83B-06F6298B94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890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0"/>
          <p:cNvGrpSpPr>
            <a:grpSpLocks/>
          </p:cNvGrpSpPr>
          <p:nvPr/>
        </p:nvGrpSpPr>
        <p:grpSpPr bwMode="auto">
          <a:xfrm>
            <a:off x="1550988" y="900113"/>
            <a:ext cx="6042025" cy="3343275"/>
            <a:chOff x="1670050" y="1812925"/>
            <a:chExt cx="5678488" cy="3143250"/>
          </a:xfrm>
        </p:grpSpPr>
        <p:sp>
          <p:nvSpPr>
            <p:cNvPr id="5" name="任意多边形 9"/>
            <p:cNvSpPr/>
            <p:nvPr/>
          </p:nvSpPr>
          <p:spPr bwMode="auto">
            <a:xfrm>
              <a:off x="1707349" y="4193496"/>
              <a:ext cx="720628" cy="750739"/>
            </a:xfrm>
            <a:custGeom>
              <a:avLst/>
              <a:gdLst>
                <a:gd name="T0" fmla="*/ 0 w 952500"/>
                <a:gd name="T1" fmla="*/ 0 h 1054100"/>
                <a:gd name="T2" fmla="*/ 218139 w 952500"/>
                <a:gd name="T3" fmla="*/ 534895 h 1054100"/>
                <a:gd name="T4" fmla="*/ 545349 w 952500"/>
                <a:gd name="T5" fmla="*/ 451116 h 1054100"/>
                <a:gd name="T6" fmla="*/ 0 w 952500"/>
                <a:gd name="T7" fmla="*/ 0 h 10541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52500" h="1054100">
                  <a:moveTo>
                    <a:pt x="0" y="0"/>
                  </a:moveTo>
                  <a:lnTo>
                    <a:pt x="381000" y="1054100"/>
                  </a:lnTo>
                  <a:lnTo>
                    <a:pt x="952500" y="88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sp>
          <p:nvSpPr>
            <p:cNvPr id="6" name="任意多边形 10"/>
            <p:cNvSpPr/>
            <p:nvPr/>
          </p:nvSpPr>
          <p:spPr bwMode="auto">
            <a:xfrm>
              <a:off x="1670050" y="1900983"/>
              <a:ext cx="5397995" cy="2908925"/>
            </a:xfrm>
            <a:custGeom>
              <a:avLst/>
              <a:gdLst>
                <a:gd name="T0" fmla="*/ 0 w 5397138"/>
                <a:gd name="T1" fmla="*/ 0 h 2908300"/>
                <a:gd name="T2" fmla="*/ 5397862 w 5397138"/>
                <a:gd name="T3" fmla="*/ 540657 h 2908300"/>
                <a:gd name="T4" fmla="*/ 4852050 w 5397138"/>
                <a:gd name="T5" fmla="*/ 2654300 h 2908300"/>
                <a:gd name="T6" fmla="*/ 838312 w 5397138"/>
                <a:gd name="T7" fmla="*/ 2908300 h 2908300"/>
                <a:gd name="T8" fmla="*/ 0 w 5397138"/>
                <a:gd name="T9" fmla="*/ 0 h 2908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97138" h="2908300">
                  <a:moveTo>
                    <a:pt x="0" y="0"/>
                  </a:moveTo>
                  <a:lnTo>
                    <a:pt x="5397138" y="540657"/>
                  </a:lnTo>
                  <a:lnTo>
                    <a:pt x="4851400" y="2654300"/>
                  </a:lnTo>
                  <a:lnTo>
                    <a:pt x="838200" y="2908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76077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sp>
          <p:nvSpPr>
            <p:cNvPr id="7" name="任意多边形 11"/>
            <p:cNvSpPr>
              <a:spLocks noChangeArrowheads="1"/>
            </p:cNvSpPr>
            <p:nvPr/>
          </p:nvSpPr>
          <p:spPr bwMode="auto">
            <a:xfrm>
              <a:off x="2147485" y="1812925"/>
              <a:ext cx="5201053" cy="2805940"/>
            </a:xfrm>
            <a:custGeom>
              <a:avLst/>
              <a:gdLst>
                <a:gd name="T0" fmla="*/ 0 w 5202646"/>
                <a:gd name="T1" fmla="*/ 621938 h 2806338"/>
                <a:gd name="T2" fmla="*/ 5202646 w 5202646"/>
                <a:gd name="T3" fmla="*/ 0 h 2806338"/>
                <a:gd name="T4" fmla="*/ 4102100 w 5202646"/>
                <a:gd name="T5" fmla="*/ 2692038 h 2806338"/>
                <a:gd name="T6" fmla="*/ 368300 w 5202646"/>
                <a:gd name="T7" fmla="*/ 2806338 h 2806338"/>
                <a:gd name="T8" fmla="*/ 0 w 5202646"/>
                <a:gd name="T9" fmla="*/ 621938 h 2806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2646" h="2806338">
                  <a:moveTo>
                    <a:pt x="0" y="621938"/>
                  </a:moveTo>
                  <a:lnTo>
                    <a:pt x="5202646" y="0"/>
                  </a:lnTo>
                  <a:lnTo>
                    <a:pt x="4102100" y="2692038"/>
                  </a:lnTo>
                  <a:lnTo>
                    <a:pt x="368300" y="2806338"/>
                  </a:lnTo>
                  <a:lnTo>
                    <a:pt x="0" y="621938"/>
                  </a:lnTo>
                  <a:close/>
                </a:path>
              </a:pathLst>
            </a:custGeom>
            <a:solidFill>
              <a:schemeClr val="accent1">
                <a:alpha val="7607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zh-CN" altLang="en-US" smtClean="0"/>
            </a:p>
          </p:txBody>
        </p:sp>
        <p:sp>
          <p:nvSpPr>
            <p:cNvPr id="8" name="任意多边形 12"/>
            <p:cNvSpPr/>
            <p:nvPr/>
          </p:nvSpPr>
          <p:spPr bwMode="auto">
            <a:xfrm>
              <a:off x="6874087" y="4009916"/>
              <a:ext cx="443119" cy="559695"/>
            </a:xfrm>
            <a:custGeom>
              <a:avLst/>
              <a:gdLst>
                <a:gd name="T0" fmla="*/ 0 w 292100"/>
                <a:gd name="T1" fmla="*/ 29236 h 368300"/>
                <a:gd name="T2" fmla="*/ 671592 w 292100"/>
                <a:gd name="T3" fmla="*/ 0 h 368300"/>
                <a:gd name="T4" fmla="*/ 175199 w 292100"/>
                <a:gd name="T5" fmla="*/ 847834 h 368300"/>
                <a:gd name="T6" fmla="*/ 0 w 292100"/>
                <a:gd name="T7" fmla="*/ 29236 h 3683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2100" h="368300">
                  <a:moveTo>
                    <a:pt x="0" y="12700"/>
                  </a:moveTo>
                  <a:lnTo>
                    <a:pt x="292100" y="0"/>
                  </a:lnTo>
                  <a:lnTo>
                    <a:pt x="76200" y="3683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sp>
          <p:nvSpPr>
            <p:cNvPr id="9" name="任意多边形 13"/>
            <p:cNvSpPr/>
            <p:nvPr/>
          </p:nvSpPr>
          <p:spPr bwMode="auto">
            <a:xfrm>
              <a:off x="6153459" y="4671103"/>
              <a:ext cx="808655" cy="285072"/>
            </a:xfrm>
            <a:custGeom>
              <a:avLst/>
              <a:gdLst>
                <a:gd name="T0" fmla="*/ 0 w 647700"/>
                <a:gd name="T1" fmla="*/ 79375 h 228600"/>
                <a:gd name="T2" fmla="*/ 1012031 w 647700"/>
                <a:gd name="T3" fmla="*/ 0 h 228600"/>
                <a:gd name="T4" fmla="*/ 99219 w 647700"/>
                <a:gd name="T5" fmla="*/ 357188 h 228600"/>
                <a:gd name="T6" fmla="*/ 0 w 647700"/>
                <a:gd name="T7" fmla="*/ 79375 h 228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7700" h="228600">
                  <a:moveTo>
                    <a:pt x="0" y="50800"/>
                  </a:moveTo>
                  <a:lnTo>
                    <a:pt x="647700" y="0"/>
                  </a:lnTo>
                  <a:lnTo>
                    <a:pt x="63500" y="2286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>
              <a:normAutofit fontScale="92500" lnSpcReduction="20000"/>
            </a:bodyPr>
            <a:lstStyle/>
            <a:p>
              <a:pPr eaLnBrk="0" hangingPunct="0">
                <a:buFontTx/>
                <a:buNone/>
                <a:defRPr/>
              </a:pPr>
              <a:endParaRPr lang="zh-CN" altLang="en-US">
                <a:ea typeface="幼圆" panose="02010509060101010101" pitchFamily="49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2642823" y="2689035"/>
              <a:ext cx="3861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642823" y="3266641"/>
              <a:ext cx="3861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635" y="1846711"/>
            <a:ext cx="4109999" cy="600292"/>
          </a:xfrm>
        </p:spPr>
        <p:txBody>
          <a:bodyPr>
            <a:normAutofit/>
          </a:bodyPr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7001" y="2636005"/>
            <a:ext cx="4109999" cy="5700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4A51851B-DC09-491C-9F31-7A296FFDCA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861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77291"/>
            <a:ext cx="3886200" cy="34554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77291"/>
            <a:ext cx="3886200" cy="34554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B05DC-5ECF-4A8A-B84F-6D5C3903EC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092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38805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956739"/>
            <a:ext cx="3868340" cy="27634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38805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956739"/>
            <a:ext cx="3887391" cy="27634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80741-273C-4C92-BA9F-1246022ABB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218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H="1">
            <a:off x="-22225" y="1935163"/>
            <a:ext cx="3375025" cy="237966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任意多边形 4"/>
          <p:cNvSpPr/>
          <p:nvPr/>
        </p:nvSpPr>
        <p:spPr>
          <a:xfrm rot="3430120">
            <a:off x="4073525" y="-1322387"/>
            <a:ext cx="295275" cy="5232400"/>
          </a:xfrm>
          <a:custGeom>
            <a:avLst/>
            <a:gdLst>
              <a:gd name="connsiteX0" fmla="*/ 0 w 328131"/>
              <a:gd name="connsiteY0" fmla="*/ 508549 h 4872799"/>
              <a:gd name="connsiteX1" fmla="*/ 328131 w 328131"/>
              <a:gd name="connsiteY1" fmla="*/ 0 h 4872799"/>
              <a:gd name="connsiteX2" fmla="*/ 328131 w 328131"/>
              <a:gd name="connsiteY2" fmla="*/ 4872799 h 4872799"/>
              <a:gd name="connsiteX3" fmla="*/ 0 w 328131"/>
              <a:gd name="connsiteY3" fmla="*/ 4661079 h 4872799"/>
              <a:gd name="connsiteX0-1" fmla="*/ 0 w 337331"/>
              <a:gd name="connsiteY0-2" fmla="*/ 407823 h 4872799"/>
              <a:gd name="connsiteX1-3" fmla="*/ 337331 w 337331"/>
              <a:gd name="connsiteY1-4" fmla="*/ 0 h 4872799"/>
              <a:gd name="connsiteX2-5" fmla="*/ 337331 w 337331"/>
              <a:gd name="connsiteY2-6" fmla="*/ 4872799 h 4872799"/>
              <a:gd name="connsiteX3-7" fmla="*/ 9200 w 337331"/>
              <a:gd name="connsiteY3-8" fmla="*/ 4661079 h 4872799"/>
              <a:gd name="connsiteX4" fmla="*/ 0 w 337331"/>
              <a:gd name="connsiteY4" fmla="*/ 407823 h 48727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337331" h="4872799">
                <a:moveTo>
                  <a:pt x="0" y="407823"/>
                </a:moveTo>
                <a:lnTo>
                  <a:pt x="337331" y="0"/>
                </a:lnTo>
                <a:lnTo>
                  <a:pt x="337331" y="4872799"/>
                </a:lnTo>
                <a:lnTo>
                  <a:pt x="9200" y="4661079"/>
                </a:lnTo>
                <a:cubicBezTo>
                  <a:pt x="9200" y="3276902"/>
                  <a:pt x="0" y="1792000"/>
                  <a:pt x="0" y="4078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6786563" y="1771650"/>
            <a:ext cx="2357437" cy="165576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任意多边形 6"/>
          <p:cNvSpPr/>
          <p:nvPr/>
        </p:nvSpPr>
        <p:spPr>
          <a:xfrm rot="3430120" flipH="1" flipV="1">
            <a:off x="6456363" y="1598613"/>
            <a:ext cx="215900" cy="4051300"/>
          </a:xfrm>
          <a:custGeom>
            <a:avLst/>
            <a:gdLst>
              <a:gd name="connsiteX0" fmla="*/ 0 w 328131"/>
              <a:gd name="connsiteY0" fmla="*/ 508549 h 4872799"/>
              <a:gd name="connsiteX1" fmla="*/ 328131 w 328131"/>
              <a:gd name="connsiteY1" fmla="*/ 0 h 4872799"/>
              <a:gd name="connsiteX2" fmla="*/ 328131 w 328131"/>
              <a:gd name="connsiteY2" fmla="*/ 4872799 h 4872799"/>
              <a:gd name="connsiteX3" fmla="*/ 0 w 328131"/>
              <a:gd name="connsiteY3" fmla="*/ 4661079 h 4872799"/>
              <a:gd name="connsiteX0-1" fmla="*/ 0 w 359283"/>
              <a:gd name="connsiteY0-2" fmla="*/ 406295 h 4872799"/>
              <a:gd name="connsiteX1-3" fmla="*/ 359283 w 359283"/>
              <a:gd name="connsiteY1-4" fmla="*/ 0 h 4872799"/>
              <a:gd name="connsiteX2-5" fmla="*/ 359283 w 359283"/>
              <a:gd name="connsiteY2-6" fmla="*/ 4872799 h 4872799"/>
              <a:gd name="connsiteX3-7" fmla="*/ 31152 w 359283"/>
              <a:gd name="connsiteY3-8" fmla="*/ 4661079 h 4872799"/>
              <a:gd name="connsiteX4" fmla="*/ 0 w 359283"/>
              <a:gd name="connsiteY4" fmla="*/ 406295 h 48727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359283" h="4872799">
                <a:moveTo>
                  <a:pt x="0" y="406295"/>
                </a:moveTo>
                <a:lnTo>
                  <a:pt x="359283" y="0"/>
                </a:lnTo>
                <a:lnTo>
                  <a:pt x="359283" y="4872799"/>
                </a:lnTo>
                <a:lnTo>
                  <a:pt x="31152" y="4661079"/>
                </a:lnTo>
                <a:cubicBezTo>
                  <a:pt x="31152" y="3276902"/>
                  <a:pt x="0" y="1790472"/>
                  <a:pt x="0" y="4062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620000">
            <a:off x="2308051" y="1358000"/>
            <a:ext cx="4455468" cy="1009955"/>
          </a:xfr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20" name="内容占位符 19"/>
          <p:cNvSpPr>
            <a:spLocks noGrp="1"/>
          </p:cNvSpPr>
          <p:nvPr>
            <p:ph sz="quarter" idx="13"/>
          </p:nvPr>
        </p:nvSpPr>
        <p:spPr>
          <a:xfrm rot="19620000">
            <a:off x="4319430" y="2965064"/>
            <a:ext cx="2764922" cy="97556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A6BBF93F-ACA0-4FD1-8CDF-820A3F8623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08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8F965-9AC7-46CC-A0A7-8798BFE220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742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C3034-B2F1-4241-8220-59121791A0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771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2330" y="273844"/>
            <a:ext cx="1303020" cy="4358879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343650" cy="4358879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8EE99-9823-4460-A491-310E6656C2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90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77291"/>
            <a:ext cx="3886200" cy="34554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77291"/>
            <a:ext cx="3886200" cy="34554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382F8-5089-439A-8638-4F919E74F29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6631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7"/>
          <p:cNvSpPr>
            <a:spLocks noGrp="1"/>
          </p:cNvSpPr>
          <p:nvPr>
            <p:ph sz="quarter" idx="13"/>
          </p:nvPr>
        </p:nvSpPr>
        <p:spPr>
          <a:xfrm>
            <a:off x="628651" y="428628"/>
            <a:ext cx="7886701" cy="423743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D4EAF-2BE9-4A6F-A7CC-A0091F8E67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00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38805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956739"/>
            <a:ext cx="3868340" cy="27634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38805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956739"/>
            <a:ext cx="3887391" cy="27634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C0BD-DB1B-4BC8-BEE6-7C9D77108F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29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H="1">
            <a:off x="-22225" y="1935163"/>
            <a:ext cx="3375025" cy="237966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任意多边形 4"/>
          <p:cNvSpPr/>
          <p:nvPr/>
        </p:nvSpPr>
        <p:spPr>
          <a:xfrm rot="3430120">
            <a:off x="4073525" y="-1322387"/>
            <a:ext cx="295275" cy="5232400"/>
          </a:xfrm>
          <a:custGeom>
            <a:avLst/>
            <a:gdLst>
              <a:gd name="connsiteX0" fmla="*/ 0 w 328131"/>
              <a:gd name="connsiteY0" fmla="*/ 508549 h 4872799"/>
              <a:gd name="connsiteX1" fmla="*/ 328131 w 328131"/>
              <a:gd name="connsiteY1" fmla="*/ 0 h 4872799"/>
              <a:gd name="connsiteX2" fmla="*/ 328131 w 328131"/>
              <a:gd name="connsiteY2" fmla="*/ 4872799 h 4872799"/>
              <a:gd name="connsiteX3" fmla="*/ 0 w 328131"/>
              <a:gd name="connsiteY3" fmla="*/ 4661079 h 4872799"/>
              <a:gd name="connsiteX0-1" fmla="*/ 0 w 337331"/>
              <a:gd name="connsiteY0-2" fmla="*/ 407823 h 4872799"/>
              <a:gd name="connsiteX1-3" fmla="*/ 337331 w 337331"/>
              <a:gd name="connsiteY1-4" fmla="*/ 0 h 4872799"/>
              <a:gd name="connsiteX2-5" fmla="*/ 337331 w 337331"/>
              <a:gd name="connsiteY2-6" fmla="*/ 4872799 h 4872799"/>
              <a:gd name="connsiteX3-7" fmla="*/ 9200 w 337331"/>
              <a:gd name="connsiteY3-8" fmla="*/ 4661079 h 4872799"/>
              <a:gd name="connsiteX4" fmla="*/ 0 w 337331"/>
              <a:gd name="connsiteY4" fmla="*/ 407823 h 48727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337331" h="4872799">
                <a:moveTo>
                  <a:pt x="0" y="407823"/>
                </a:moveTo>
                <a:lnTo>
                  <a:pt x="337331" y="0"/>
                </a:lnTo>
                <a:lnTo>
                  <a:pt x="337331" y="4872799"/>
                </a:lnTo>
                <a:lnTo>
                  <a:pt x="9200" y="4661079"/>
                </a:lnTo>
                <a:cubicBezTo>
                  <a:pt x="9200" y="3276902"/>
                  <a:pt x="0" y="1792000"/>
                  <a:pt x="0" y="4078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6786563" y="1771650"/>
            <a:ext cx="2357437" cy="165576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任意多边形 6"/>
          <p:cNvSpPr/>
          <p:nvPr/>
        </p:nvSpPr>
        <p:spPr>
          <a:xfrm rot="3430120" flipH="1" flipV="1">
            <a:off x="6456363" y="1598613"/>
            <a:ext cx="215900" cy="4051300"/>
          </a:xfrm>
          <a:custGeom>
            <a:avLst/>
            <a:gdLst>
              <a:gd name="connsiteX0" fmla="*/ 0 w 328131"/>
              <a:gd name="connsiteY0" fmla="*/ 508549 h 4872799"/>
              <a:gd name="connsiteX1" fmla="*/ 328131 w 328131"/>
              <a:gd name="connsiteY1" fmla="*/ 0 h 4872799"/>
              <a:gd name="connsiteX2" fmla="*/ 328131 w 328131"/>
              <a:gd name="connsiteY2" fmla="*/ 4872799 h 4872799"/>
              <a:gd name="connsiteX3" fmla="*/ 0 w 328131"/>
              <a:gd name="connsiteY3" fmla="*/ 4661079 h 4872799"/>
              <a:gd name="connsiteX0-1" fmla="*/ 0 w 359283"/>
              <a:gd name="connsiteY0-2" fmla="*/ 406295 h 4872799"/>
              <a:gd name="connsiteX1-3" fmla="*/ 359283 w 359283"/>
              <a:gd name="connsiteY1-4" fmla="*/ 0 h 4872799"/>
              <a:gd name="connsiteX2-5" fmla="*/ 359283 w 359283"/>
              <a:gd name="connsiteY2-6" fmla="*/ 4872799 h 4872799"/>
              <a:gd name="connsiteX3-7" fmla="*/ 31152 w 359283"/>
              <a:gd name="connsiteY3-8" fmla="*/ 4661079 h 4872799"/>
              <a:gd name="connsiteX4" fmla="*/ 0 w 359283"/>
              <a:gd name="connsiteY4" fmla="*/ 406295 h 48727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359283" h="4872799">
                <a:moveTo>
                  <a:pt x="0" y="406295"/>
                </a:moveTo>
                <a:lnTo>
                  <a:pt x="359283" y="0"/>
                </a:lnTo>
                <a:lnTo>
                  <a:pt x="359283" y="4872799"/>
                </a:lnTo>
                <a:lnTo>
                  <a:pt x="31152" y="4661079"/>
                </a:lnTo>
                <a:cubicBezTo>
                  <a:pt x="31152" y="3276902"/>
                  <a:pt x="0" y="1790472"/>
                  <a:pt x="0" y="4062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620000">
            <a:off x="2308051" y="1358000"/>
            <a:ext cx="4455468" cy="1009955"/>
          </a:xfr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20" name="内容占位符 19"/>
          <p:cNvSpPr>
            <a:spLocks noGrp="1"/>
          </p:cNvSpPr>
          <p:nvPr>
            <p:ph sz="quarter" idx="13"/>
          </p:nvPr>
        </p:nvSpPr>
        <p:spPr>
          <a:xfrm rot="19620000">
            <a:off x="4319430" y="2965064"/>
            <a:ext cx="2764922" cy="97556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CA6597C7-6AFA-475F-9DB5-2D4A8D58A0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88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8D505-4DFB-46DE-A94C-F75D133AF9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28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23527-2D2E-4033-8E68-3E53B767F5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84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2330" y="273844"/>
            <a:ext cx="1303020" cy="4358879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343650" cy="4358879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A917-A374-4E26-ACFE-0746B36FCB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31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ags" Target="../tags/tag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  <p:custDataLst>
              <p:tags r:id="rId12"/>
            </p:custDataLst>
          </p:nvPr>
        </p:nvSpPr>
        <p:spPr bwMode="auto">
          <a:xfrm>
            <a:off x="628650" y="274638"/>
            <a:ext cx="78867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  <p:custDataLst>
              <p:tags r:id="rId13"/>
            </p:custDataLst>
          </p:nvPr>
        </p:nvSpPr>
        <p:spPr bwMode="auto">
          <a:xfrm>
            <a:off x="628650" y="1154113"/>
            <a:ext cx="78867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eaLnBrk="0" hangingPunct="0">
              <a:buFontTx/>
              <a:buNone/>
              <a:defRPr sz="1400">
                <a:solidFill>
                  <a:schemeClr val="tx1">
                    <a:tint val="75000"/>
                  </a:schemeClr>
                </a:solidFill>
                <a:ea typeface="幼圆" panose="020105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eaLnBrk="0" hangingPunct="0">
              <a:buFontTx/>
              <a:buNone/>
              <a:defRPr sz="1400">
                <a:solidFill>
                  <a:schemeClr val="tx1">
                    <a:tint val="75000"/>
                  </a:schemeClr>
                </a:solidFill>
                <a:ea typeface="幼圆" panose="020105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noProof="1" dirty="0">
                <a:solidFill>
                  <a:srgbClr val="929292"/>
                </a:solidFill>
                <a:ea typeface="幼圆" panose="02010509060101010101" pitchFamily="49" charset="-122"/>
              </a:defRPr>
            </a:lvl1pPr>
          </a:lstStyle>
          <a:p>
            <a:pPr>
              <a:defRPr/>
            </a:pPr>
            <a:fld id="{26CDF7ED-F56A-4FAE-85DC-2FC0D0F394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54" r:id="rId2"/>
    <p:sldLayoutId id="2147483777" r:id="rId3"/>
    <p:sldLayoutId id="2147483753" r:id="rId4"/>
    <p:sldLayoutId id="2147483752" r:id="rId5"/>
    <p:sldLayoutId id="2147483778" r:id="rId6"/>
    <p:sldLayoutId id="2147483751" r:id="rId7"/>
    <p:sldLayoutId id="2147483750" r:id="rId8"/>
    <p:sldLayoutId id="2147483749" r:id="rId9"/>
    <p:sldLayoutId id="2147483748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rgbClr val="17656D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257175" indent="-257175" algn="l" rtl="0" fontAlgn="base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¤"/>
        <a:defRPr sz="3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00075" indent="-257175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257175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13" indent="-21431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  <p:custDataLst>
              <p:tags r:id="rId12"/>
            </p:custDataLst>
          </p:nvPr>
        </p:nvSpPr>
        <p:spPr bwMode="auto">
          <a:xfrm>
            <a:off x="628650" y="274638"/>
            <a:ext cx="78867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  <p:custDataLst>
              <p:tags r:id="rId13"/>
            </p:custDataLst>
          </p:nvPr>
        </p:nvSpPr>
        <p:spPr bwMode="auto">
          <a:xfrm>
            <a:off x="628650" y="1154113"/>
            <a:ext cx="78867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eaLnBrk="0" hangingPunct="0">
              <a:buFontTx/>
              <a:buNone/>
              <a:defRPr sz="1400">
                <a:solidFill>
                  <a:schemeClr val="tx1">
                    <a:tint val="75000"/>
                  </a:schemeClr>
                </a:solidFill>
                <a:ea typeface="幼圆" panose="020105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eaLnBrk="0" hangingPunct="0">
              <a:buFontTx/>
              <a:buNone/>
              <a:defRPr sz="1400">
                <a:solidFill>
                  <a:schemeClr val="tx1">
                    <a:tint val="75000"/>
                  </a:schemeClr>
                </a:solidFill>
                <a:ea typeface="幼圆" panose="020105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noProof="1" dirty="0">
                <a:solidFill>
                  <a:srgbClr val="929292"/>
                </a:solidFill>
                <a:ea typeface="幼圆" panose="02010509060101010101" pitchFamily="49" charset="-122"/>
              </a:defRPr>
            </a:lvl1pPr>
          </a:lstStyle>
          <a:p>
            <a:pPr>
              <a:defRPr/>
            </a:pPr>
            <a:fld id="{32DDF9CA-6BEC-4B86-BCC9-B4AE6A53A6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1" r:id="rId2"/>
    <p:sldLayoutId id="2147483780" r:id="rId3"/>
    <p:sldLayoutId id="2147483760" r:id="rId4"/>
    <p:sldLayoutId id="2147483759" r:id="rId5"/>
    <p:sldLayoutId id="2147483781" r:id="rId6"/>
    <p:sldLayoutId id="2147483758" r:id="rId7"/>
    <p:sldLayoutId id="2147483757" r:id="rId8"/>
    <p:sldLayoutId id="2147483756" r:id="rId9"/>
    <p:sldLayoutId id="2147483755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rgbClr val="17656D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257175" indent="-257175" algn="l" rtl="0" fontAlgn="base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¤"/>
        <a:defRPr sz="3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00075" indent="-257175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257175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13" indent="-21431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 idx="4294967295"/>
            <p:custDataLst>
              <p:tags r:id="rId12"/>
            </p:custDataLst>
          </p:nvPr>
        </p:nvSpPr>
        <p:spPr bwMode="auto">
          <a:xfrm>
            <a:off x="628650" y="274638"/>
            <a:ext cx="78867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4294967295"/>
            <p:custDataLst>
              <p:tags r:id="rId13"/>
            </p:custDataLst>
          </p:nvPr>
        </p:nvSpPr>
        <p:spPr bwMode="auto">
          <a:xfrm>
            <a:off x="628650" y="1154113"/>
            <a:ext cx="78867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eaLnBrk="0" hangingPunct="0">
              <a:buFontTx/>
              <a:buNone/>
              <a:defRPr sz="1400">
                <a:solidFill>
                  <a:schemeClr val="tx1">
                    <a:tint val="75000"/>
                  </a:schemeClr>
                </a:solidFill>
                <a:ea typeface="幼圆" panose="020105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eaLnBrk="0" hangingPunct="0">
              <a:buFontTx/>
              <a:buNone/>
              <a:defRPr sz="1400">
                <a:solidFill>
                  <a:schemeClr val="tx1">
                    <a:tint val="75000"/>
                  </a:schemeClr>
                </a:solidFill>
                <a:ea typeface="幼圆" panose="020105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noProof="1" dirty="0">
                <a:solidFill>
                  <a:srgbClr val="929292"/>
                </a:solidFill>
                <a:ea typeface="幼圆" panose="02010509060101010101" pitchFamily="49" charset="-122"/>
              </a:defRPr>
            </a:lvl1pPr>
          </a:lstStyle>
          <a:p>
            <a:pPr>
              <a:defRPr/>
            </a:pPr>
            <a:fld id="{9731EBCE-7D5D-42B7-838B-AF71C53A08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68" r:id="rId2"/>
    <p:sldLayoutId id="2147483783" r:id="rId3"/>
    <p:sldLayoutId id="2147483767" r:id="rId4"/>
    <p:sldLayoutId id="2147483766" r:id="rId5"/>
    <p:sldLayoutId id="2147483784" r:id="rId6"/>
    <p:sldLayoutId id="2147483765" r:id="rId7"/>
    <p:sldLayoutId id="2147483764" r:id="rId8"/>
    <p:sldLayoutId id="2147483763" r:id="rId9"/>
    <p:sldLayoutId id="2147483762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rgbClr val="17656D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257175" indent="-257175" algn="l" rtl="0" fontAlgn="base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¤"/>
        <a:defRPr sz="3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00075" indent="-257175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257175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13" indent="-21431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 noChangeArrowheads="1"/>
          </p:cNvSpPr>
          <p:nvPr>
            <p:ph type="title" idx="4294967295"/>
            <p:custDataLst>
              <p:tags r:id="rId12"/>
            </p:custDataLst>
          </p:nvPr>
        </p:nvSpPr>
        <p:spPr bwMode="auto">
          <a:xfrm>
            <a:off x="628650" y="274638"/>
            <a:ext cx="78867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4099" name="Text Placeholder 2"/>
          <p:cNvSpPr>
            <a:spLocks noGrp="1" noChangeArrowheads="1"/>
          </p:cNvSpPr>
          <p:nvPr>
            <p:ph type="body" idx="4294967295"/>
            <p:custDataLst>
              <p:tags r:id="rId13"/>
            </p:custDataLst>
          </p:nvPr>
        </p:nvSpPr>
        <p:spPr bwMode="auto">
          <a:xfrm>
            <a:off x="628650" y="1154113"/>
            <a:ext cx="78867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eaLnBrk="0" hangingPunct="0">
              <a:buFontTx/>
              <a:buNone/>
              <a:defRPr sz="1400">
                <a:solidFill>
                  <a:schemeClr val="tx1">
                    <a:tint val="75000"/>
                  </a:schemeClr>
                </a:solidFill>
                <a:ea typeface="幼圆" panose="020105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eaLnBrk="0" hangingPunct="0">
              <a:buFontTx/>
              <a:buNone/>
              <a:defRPr sz="1400">
                <a:solidFill>
                  <a:schemeClr val="tx1">
                    <a:tint val="75000"/>
                  </a:schemeClr>
                </a:solidFill>
                <a:ea typeface="幼圆" panose="020105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noProof="1" dirty="0">
                <a:solidFill>
                  <a:srgbClr val="929292"/>
                </a:solidFill>
                <a:ea typeface="幼圆" panose="02010509060101010101" pitchFamily="49" charset="-122"/>
              </a:defRPr>
            </a:lvl1pPr>
          </a:lstStyle>
          <a:p>
            <a:pPr>
              <a:defRPr/>
            </a:pPr>
            <a:fld id="{52CFE89B-FB04-42D5-9153-5691603E7B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75" r:id="rId2"/>
    <p:sldLayoutId id="2147483786" r:id="rId3"/>
    <p:sldLayoutId id="2147483774" r:id="rId4"/>
    <p:sldLayoutId id="2147483773" r:id="rId5"/>
    <p:sldLayoutId id="2147483787" r:id="rId6"/>
    <p:sldLayoutId id="2147483772" r:id="rId7"/>
    <p:sldLayoutId id="2147483771" r:id="rId8"/>
    <p:sldLayoutId id="2147483770" r:id="rId9"/>
    <p:sldLayoutId id="2147483769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rgbClr val="17656D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17656D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257175" indent="-257175" algn="l" rtl="0" fontAlgn="base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¤"/>
        <a:defRPr sz="3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00075" indent="-257175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257175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13" indent="-21431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tags" Target="../tags/tag47.xml"/><Relationship Id="rId18" Type="http://schemas.openxmlformats.org/officeDocument/2006/relationships/tags" Target="../tags/tag52.xml"/><Relationship Id="rId3" Type="http://schemas.openxmlformats.org/officeDocument/2006/relationships/tags" Target="../tags/tag37.xml"/><Relationship Id="rId21" Type="http://schemas.openxmlformats.org/officeDocument/2006/relationships/slideLayout" Target="../slideLayouts/slideLayout12.xml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17" Type="http://schemas.openxmlformats.org/officeDocument/2006/relationships/tags" Target="../tags/tag51.xml"/><Relationship Id="rId2" Type="http://schemas.openxmlformats.org/officeDocument/2006/relationships/tags" Target="../tags/tag36.xml"/><Relationship Id="rId16" Type="http://schemas.openxmlformats.org/officeDocument/2006/relationships/tags" Target="../tags/tag50.xml"/><Relationship Id="rId20" Type="http://schemas.openxmlformats.org/officeDocument/2006/relationships/tags" Target="../tags/tag54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5" Type="http://schemas.openxmlformats.org/officeDocument/2006/relationships/tags" Target="../tags/tag39.xml"/><Relationship Id="rId15" Type="http://schemas.openxmlformats.org/officeDocument/2006/relationships/tags" Target="../tags/tag49.xml"/><Relationship Id="rId10" Type="http://schemas.openxmlformats.org/officeDocument/2006/relationships/tags" Target="../tags/tag44.xml"/><Relationship Id="rId19" Type="http://schemas.openxmlformats.org/officeDocument/2006/relationships/tags" Target="../tags/tag53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Relationship Id="rId2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jpe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673225" y="1425575"/>
            <a:ext cx="5737225" cy="1069975"/>
          </a:xfrm>
        </p:spPr>
        <p:txBody>
          <a:bodyPr lIns="51435" tIns="25718" rIns="51435" bIns="25718"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4000" dirty="0">
                <a:solidFill>
                  <a:schemeClr val="tx1">
                    <a:lumMod val="50000"/>
                  </a:schemeClr>
                </a:solidFill>
                <a:latin typeface="+mj-ea"/>
                <a:cs typeface="+mj-ea"/>
              </a:rPr>
              <a:t>1 </a:t>
            </a:r>
            <a:r>
              <a:rPr lang="zh-CN" altLang="en-US" sz="4000" dirty="0">
                <a:solidFill>
                  <a:schemeClr val="tx1">
                    <a:lumMod val="50000"/>
                  </a:schemeClr>
                </a:solidFill>
                <a:latin typeface="+mj-ea"/>
                <a:cs typeface="+mj-ea"/>
              </a:rPr>
              <a:t>开开心心上学去</a:t>
            </a:r>
          </a:p>
        </p:txBody>
      </p:sp>
      <p:sp>
        <p:nvSpPr>
          <p:cNvPr id="18434" name="文本框 3"/>
          <p:cNvSpPr txBox="1">
            <a:spLocks noChangeArrowheads="1"/>
          </p:cNvSpPr>
          <p:nvPr/>
        </p:nvSpPr>
        <p:spPr bwMode="auto">
          <a:xfrm>
            <a:off x="223838" y="268288"/>
            <a:ext cx="756761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40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部编版道德与法治一年级上册第一单元     我是小学生啦</a:t>
            </a:r>
          </a:p>
        </p:txBody>
      </p:sp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2368550" y="3432175"/>
            <a:ext cx="4606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连云港市云山小学   吴雨蒙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5675313" y="1352550"/>
            <a:ext cx="2540000" cy="2838450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6" name="圆角矩形 5"/>
          <p:cNvSpPr/>
          <p:nvPr/>
        </p:nvSpPr>
        <p:spPr>
          <a:xfrm>
            <a:off x="708025" y="1352550"/>
            <a:ext cx="2541588" cy="2838450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34819" name="文本框 1"/>
          <p:cNvSpPr txBox="1">
            <a:spLocks noChangeArrowheads="1"/>
          </p:cNvSpPr>
          <p:nvPr/>
        </p:nvSpPr>
        <p:spPr bwMode="auto">
          <a:xfrm>
            <a:off x="3900488" y="2422525"/>
            <a:ext cx="120491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两课时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课时安排</a:t>
            </a:r>
            <a:r>
              <a:rPr lang="zh-CN" altLang="en-US" sz="2100" dirty="0">
                <a:solidFill>
                  <a:srgbClr val="FFFFFF"/>
                </a:solidFill>
                <a:sym typeface="+mn-ea"/>
              </a:rPr>
              <a:t> </a:t>
            </a:r>
          </a:p>
        </p:txBody>
      </p:sp>
      <p:grpSp>
        <p:nvGrpSpPr>
          <p:cNvPr id="31021" name="组合 374"/>
          <p:cNvGrpSpPr>
            <a:grpSpLocks/>
          </p:cNvGrpSpPr>
          <p:nvPr/>
        </p:nvGrpSpPr>
        <p:grpSpPr bwMode="auto">
          <a:xfrm>
            <a:off x="815975" y="1771650"/>
            <a:ext cx="3324225" cy="1803400"/>
            <a:chOff x="6557299" y="1599585"/>
            <a:chExt cx="2168813" cy="2404624"/>
          </a:xfrm>
        </p:grpSpPr>
        <p:sp>
          <p:nvSpPr>
            <p:cNvPr id="376" name="矩形 51"/>
            <p:cNvSpPr>
              <a:spLocks noChangeArrowheads="1"/>
            </p:cNvSpPr>
            <p:nvPr/>
          </p:nvSpPr>
          <p:spPr bwMode="auto">
            <a:xfrm>
              <a:off x="6879411" y="1599585"/>
              <a:ext cx="981869" cy="520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ts val="1000"/>
                </a:spcBef>
                <a:defRPr/>
              </a:pPr>
              <a:r>
                <a:rPr lang="zh-CN" altLang="en-US" sz="1950" b="1" noProof="1" smtClean="0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第一课时</a:t>
              </a:r>
              <a:endParaRPr lang="zh-CN" altLang="en-US" sz="1950" b="1" noProof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</p:txBody>
        </p:sp>
        <p:sp>
          <p:nvSpPr>
            <p:cNvPr id="31023" name="矩形 52"/>
            <p:cNvSpPr/>
            <p:nvPr/>
          </p:nvSpPr>
          <p:spPr>
            <a:xfrm>
              <a:off x="6557299" y="2219792"/>
              <a:ext cx="2168813" cy="178441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zh-CN" altLang="en-US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唱一唱：开学快乐多</a:t>
              </a:r>
              <a:endParaRPr lang="zh-CN" altLang="en-US" noProof="1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zh-CN" altLang="en-US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想一想：一起来支招</a:t>
              </a:r>
            </a:p>
            <a:p>
              <a:pPr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zh-CN" altLang="en-US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说一说：美好的愿望</a:t>
              </a:r>
              <a:endParaRPr lang="zh-CN" altLang="en-US" noProof="1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" name="组合 374"/>
          <p:cNvGrpSpPr>
            <a:grpSpLocks/>
          </p:cNvGrpSpPr>
          <p:nvPr/>
        </p:nvGrpSpPr>
        <p:grpSpPr bwMode="auto">
          <a:xfrm>
            <a:off x="5778500" y="1771650"/>
            <a:ext cx="3324225" cy="1800225"/>
            <a:chOff x="6557299" y="1691225"/>
            <a:chExt cx="2168813" cy="2056788"/>
          </a:xfrm>
        </p:grpSpPr>
        <p:sp>
          <p:nvSpPr>
            <p:cNvPr id="4" name="矩形 51"/>
            <p:cNvSpPr>
              <a:spLocks noChangeArrowheads="1"/>
            </p:cNvSpPr>
            <p:nvPr/>
          </p:nvSpPr>
          <p:spPr bwMode="auto">
            <a:xfrm>
              <a:off x="6889768" y="1691225"/>
              <a:ext cx="981869" cy="446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ts val="1000"/>
                </a:spcBef>
                <a:defRPr/>
              </a:pPr>
              <a:r>
                <a:rPr lang="zh-CN" altLang="en-US" sz="1950" b="1" noProof="1" smtClean="0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第二课时</a:t>
              </a:r>
            </a:p>
          </p:txBody>
        </p:sp>
        <p:sp>
          <p:nvSpPr>
            <p:cNvPr id="34826" name="矩形 52"/>
            <p:cNvSpPr>
              <a:spLocks noChangeArrowheads="1"/>
            </p:cNvSpPr>
            <p:nvPr/>
          </p:nvSpPr>
          <p:spPr bwMode="auto">
            <a:xfrm>
              <a:off x="6557299" y="2220839"/>
              <a:ext cx="2168813" cy="1527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1828800" indent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286000" indent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2743200" indent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200400" indent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noProof="1">
                  <a:solidFill>
                    <a:srgbClr val="1F1F1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演一演：与书交朋友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noProof="1">
                  <a:solidFill>
                    <a:srgbClr val="1F1F1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看一看：秀秀小书包</a:t>
              </a:r>
            </a:p>
            <a:p>
              <a:pPr>
                <a:lnSpc>
                  <a:spcPct val="150000"/>
                </a:lnSpc>
              </a:pPr>
              <a:r>
                <a:rPr lang="zh-CN" altLang="en-US" noProof="1">
                  <a:solidFill>
                    <a:srgbClr val="1F1F1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做一做：书包我会理</a:t>
              </a:r>
              <a:endParaRPr lang="zh-CN" altLang="en-US" noProof="1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357563" y="1944688"/>
            <a:ext cx="3170237" cy="612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二、说教学过程</a:t>
            </a:r>
          </a:p>
        </p:txBody>
      </p:sp>
      <p:grpSp>
        <p:nvGrpSpPr>
          <p:cNvPr id="36866" name="Group 3"/>
          <p:cNvGrpSpPr>
            <a:grpSpLocks/>
          </p:cNvGrpSpPr>
          <p:nvPr/>
        </p:nvGrpSpPr>
        <p:grpSpPr bwMode="auto">
          <a:xfrm>
            <a:off x="1512888" y="3059113"/>
            <a:ext cx="309562" cy="1365250"/>
            <a:chOff x="4980416" y="5037518"/>
            <a:chExt cx="412706" cy="1820482"/>
          </a:xfrm>
        </p:grpSpPr>
        <p:sp>
          <p:nvSpPr>
            <p:cNvPr id="267" name="Freeform 11"/>
            <p:cNvSpPr/>
            <p:nvPr/>
          </p:nvSpPr>
          <p:spPr bwMode="auto">
            <a:xfrm>
              <a:off x="4990998" y="5045985"/>
              <a:ext cx="302652" cy="491107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12"/>
            <p:cNvSpPr/>
            <p:nvPr/>
          </p:nvSpPr>
          <p:spPr bwMode="auto">
            <a:xfrm>
              <a:off x="4990998" y="5045985"/>
              <a:ext cx="302652" cy="491107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13"/>
            <p:cNvSpPr/>
            <p:nvPr/>
          </p:nvSpPr>
          <p:spPr bwMode="auto">
            <a:xfrm>
              <a:off x="5077772" y="5469353"/>
              <a:ext cx="126987" cy="1386529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14"/>
            <p:cNvSpPr/>
            <p:nvPr/>
          </p:nvSpPr>
          <p:spPr bwMode="auto">
            <a:xfrm>
              <a:off x="5200526" y="5465120"/>
              <a:ext cx="101589" cy="1388647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Freeform 15"/>
            <p:cNvSpPr/>
            <p:nvPr/>
          </p:nvSpPr>
          <p:spPr bwMode="auto">
            <a:xfrm>
              <a:off x="4980416" y="5465120"/>
              <a:ext cx="99472" cy="1388647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Freeform 16"/>
            <p:cNvSpPr/>
            <p:nvPr/>
          </p:nvSpPr>
          <p:spPr bwMode="auto">
            <a:xfrm>
              <a:off x="5075655" y="5039634"/>
              <a:ext cx="133337" cy="192633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35"/>
            <p:cNvSpPr/>
            <p:nvPr/>
          </p:nvSpPr>
          <p:spPr bwMode="auto">
            <a:xfrm>
              <a:off x="5143382" y="5037518"/>
              <a:ext cx="249740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36"/>
            <p:cNvSpPr/>
            <p:nvPr/>
          </p:nvSpPr>
          <p:spPr bwMode="auto">
            <a:xfrm>
              <a:off x="5143382" y="5219566"/>
              <a:ext cx="150268" cy="294240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37"/>
            <p:cNvSpPr/>
            <p:nvPr/>
          </p:nvSpPr>
          <p:spPr bwMode="auto">
            <a:xfrm>
              <a:off x="5143382" y="5471469"/>
              <a:ext cx="61378" cy="1384413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38"/>
            <p:cNvSpPr/>
            <p:nvPr/>
          </p:nvSpPr>
          <p:spPr bwMode="auto">
            <a:xfrm>
              <a:off x="5200526" y="5467236"/>
              <a:ext cx="101589" cy="1386531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39"/>
            <p:cNvSpPr/>
            <p:nvPr/>
          </p:nvSpPr>
          <p:spPr bwMode="auto">
            <a:xfrm>
              <a:off x="5143382" y="5039634"/>
              <a:ext cx="65610" cy="184166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878" name="Group 4"/>
          <p:cNvGrpSpPr>
            <a:grpSpLocks/>
          </p:cNvGrpSpPr>
          <p:nvPr/>
        </p:nvGrpSpPr>
        <p:grpSpPr bwMode="auto">
          <a:xfrm>
            <a:off x="1917700" y="3316288"/>
            <a:ext cx="309563" cy="1127125"/>
            <a:chOff x="5502862" y="5355294"/>
            <a:chExt cx="412706" cy="1502706"/>
          </a:xfrm>
        </p:grpSpPr>
        <p:sp>
          <p:nvSpPr>
            <p:cNvPr id="279" name="Freeform 23"/>
            <p:cNvSpPr/>
            <p:nvPr/>
          </p:nvSpPr>
          <p:spPr bwMode="auto">
            <a:xfrm>
              <a:off x="5513445" y="5365876"/>
              <a:ext cx="302650" cy="488909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24"/>
            <p:cNvSpPr/>
            <p:nvPr/>
          </p:nvSpPr>
          <p:spPr bwMode="auto">
            <a:xfrm>
              <a:off x="5513445" y="5365876"/>
              <a:ext cx="302650" cy="488909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25"/>
            <p:cNvSpPr/>
            <p:nvPr/>
          </p:nvSpPr>
          <p:spPr bwMode="auto">
            <a:xfrm>
              <a:off x="5602335" y="5787057"/>
              <a:ext cx="124869" cy="1068825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26"/>
            <p:cNvSpPr/>
            <p:nvPr/>
          </p:nvSpPr>
          <p:spPr bwMode="auto">
            <a:xfrm>
              <a:off x="5725089" y="5782824"/>
              <a:ext cx="99472" cy="1070943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Freeform 27"/>
            <p:cNvSpPr/>
            <p:nvPr/>
          </p:nvSpPr>
          <p:spPr bwMode="auto">
            <a:xfrm>
              <a:off x="5502862" y="5782824"/>
              <a:ext cx="99473" cy="1070943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Freeform 28"/>
            <p:cNvSpPr/>
            <p:nvPr/>
          </p:nvSpPr>
          <p:spPr bwMode="auto">
            <a:xfrm>
              <a:off x="5600218" y="5357410"/>
              <a:ext cx="131219" cy="188368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40"/>
            <p:cNvSpPr/>
            <p:nvPr/>
          </p:nvSpPr>
          <p:spPr bwMode="auto">
            <a:xfrm>
              <a:off x="5665828" y="5355294"/>
              <a:ext cx="249740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41"/>
            <p:cNvSpPr/>
            <p:nvPr/>
          </p:nvSpPr>
          <p:spPr bwMode="auto">
            <a:xfrm>
              <a:off x="5665828" y="5535195"/>
              <a:ext cx="150266" cy="296308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42"/>
            <p:cNvSpPr/>
            <p:nvPr/>
          </p:nvSpPr>
          <p:spPr bwMode="auto">
            <a:xfrm>
              <a:off x="5678527" y="5789173"/>
              <a:ext cx="63493" cy="1066710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43"/>
            <p:cNvSpPr/>
            <p:nvPr/>
          </p:nvSpPr>
          <p:spPr bwMode="auto">
            <a:xfrm>
              <a:off x="5725089" y="5782824"/>
              <a:ext cx="99472" cy="1070943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44"/>
            <p:cNvSpPr/>
            <p:nvPr/>
          </p:nvSpPr>
          <p:spPr bwMode="auto">
            <a:xfrm>
              <a:off x="5665828" y="5357410"/>
              <a:ext cx="65609" cy="182018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890" name="Group 5"/>
          <p:cNvGrpSpPr>
            <a:grpSpLocks/>
          </p:cNvGrpSpPr>
          <p:nvPr/>
        </p:nvGrpSpPr>
        <p:grpSpPr bwMode="auto">
          <a:xfrm>
            <a:off x="2332038" y="2497138"/>
            <a:ext cx="303212" cy="1941512"/>
            <a:chOff x="6007804" y="4266641"/>
            <a:chExt cx="403952" cy="2588666"/>
          </a:xfrm>
        </p:grpSpPr>
        <p:sp>
          <p:nvSpPr>
            <p:cNvPr id="291" name="Freeform 29"/>
            <p:cNvSpPr/>
            <p:nvPr/>
          </p:nvSpPr>
          <p:spPr bwMode="auto">
            <a:xfrm>
              <a:off x="6018378" y="4272990"/>
              <a:ext cx="300321" cy="491064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30"/>
            <p:cNvSpPr/>
            <p:nvPr/>
          </p:nvSpPr>
          <p:spPr bwMode="auto">
            <a:xfrm>
              <a:off x="6018378" y="4272990"/>
              <a:ext cx="300321" cy="491064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31"/>
            <p:cNvSpPr/>
            <p:nvPr/>
          </p:nvSpPr>
          <p:spPr bwMode="auto">
            <a:xfrm>
              <a:off x="6105091" y="4694205"/>
              <a:ext cx="124781" cy="2161102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32"/>
            <p:cNvSpPr/>
            <p:nvPr/>
          </p:nvSpPr>
          <p:spPr bwMode="auto">
            <a:xfrm>
              <a:off x="6227757" y="4692088"/>
              <a:ext cx="101517" cy="2161103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Freeform 33"/>
            <p:cNvSpPr/>
            <p:nvPr/>
          </p:nvSpPr>
          <p:spPr bwMode="auto">
            <a:xfrm>
              <a:off x="6007804" y="4692088"/>
              <a:ext cx="99401" cy="2161103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Freeform 34"/>
            <p:cNvSpPr/>
            <p:nvPr/>
          </p:nvSpPr>
          <p:spPr bwMode="auto">
            <a:xfrm>
              <a:off x="6105091" y="4268757"/>
              <a:ext cx="129010" cy="186265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50"/>
            <p:cNvSpPr/>
            <p:nvPr/>
          </p:nvSpPr>
          <p:spPr bwMode="auto">
            <a:xfrm>
              <a:off x="6172769" y="4266641"/>
              <a:ext cx="238987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51"/>
            <p:cNvSpPr/>
            <p:nvPr/>
          </p:nvSpPr>
          <p:spPr bwMode="auto">
            <a:xfrm>
              <a:off x="6162194" y="4442323"/>
              <a:ext cx="156505" cy="298449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52"/>
            <p:cNvSpPr/>
            <p:nvPr/>
          </p:nvSpPr>
          <p:spPr bwMode="auto">
            <a:xfrm>
              <a:off x="6162194" y="4696321"/>
              <a:ext cx="67678" cy="215898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53"/>
            <p:cNvSpPr/>
            <p:nvPr/>
          </p:nvSpPr>
          <p:spPr bwMode="auto">
            <a:xfrm>
              <a:off x="6227757" y="4692088"/>
              <a:ext cx="101517" cy="2161103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54"/>
            <p:cNvSpPr/>
            <p:nvPr/>
          </p:nvSpPr>
          <p:spPr bwMode="auto">
            <a:xfrm>
              <a:off x="6162194" y="4268757"/>
              <a:ext cx="71908" cy="177799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12738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活动设计</a:t>
            </a:r>
          </a:p>
        </p:txBody>
      </p:sp>
      <p:sp>
        <p:nvSpPr>
          <p:cNvPr id="37890" name="文本框 99"/>
          <p:cNvSpPr txBox="1">
            <a:spLocks noChangeArrowheads="1"/>
          </p:cNvSpPr>
          <p:nvPr/>
        </p:nvSpPr>
        <p:spPr bwMode="auto">
          <a:xfrm>
            <a:off x="1354138" y="1930400"/>
            <a:ext cx="69881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让教与学植根于儿童的生活。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zh-CN">
              <a:solidFill>
                <a:srgbClr val="20202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课程必须植根于儿童的生活才会对儿童有意义，教学必须与儿童的生活世界相联系才能真正促进儿童的成长。</a:t>
            </a:r>
            <a:endParaRPr lang="zh-CN" altLang="en-US">
              <a:solidFill>
                <a:srgbClr val="20202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7891" name="文本框 1"/>
          <p:cNvSpPr txBox="1">
            <a:spLocks noChangeArrowheads="1"/>
          </p:cNvSpPr>
          <p:nvPr/>
        </p:nvSpPr>
        <p:spPr bwMode="auto">
          <a:xfrm>
            <a:off x="3355975" y="930275"/>
            <a:ext cx="2425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30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《课程标准》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组合 1"/>
          <p:cNvGrpSpPr>
            <a:grpSpLocks/>
          </p:cNvGrpSpPr>
          <p:nvPr/>
        </p:nvGrpSpPr>
        <p:grpSpPr bwMode="auto">
          <a:xfrm rot="900000">
            <a:off x="381000" y="1171575"/>
            <a:ext cx="1293813" cy="2452688"/>
            <a:chOff x="667200" y="1114995"/>
            <a:chExt cx="1213121" cy="2681178"/>
          </a:xfrm>
        </p:grpSpPr>
        <p:sp>
          <p:nvSpPr>
            <p:cNvPr id="63" name="Freeform 5"/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 rot="4500000">
              <a:off x="176056" y="2091908"/>
              <a:ext cx="2195409" cy="1213121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</a:ln>
            <a:effectLst/>
          </p:spPr>
          <p:txBody>
            <a:bodyPr vert="vert270" lIns="0" tIns="90000" rIns="0" bIns="90000" anchor="ctr" anchorCtr="1">
              <a:normAutofit/>
            </a:bodyPr>
            <a:lstStyle/>
            <a:p>
              <a:pPr algn="just" defTabSz="742950" eaLnBrk="0" hangingPunct="0">
                <a:lnSpc>
                  <a:spcPct val="150000"/>
                </a:lnSpc>
                <a:defRPr/>
              </a:pPr>
              <a:r>
                <a:rPr lang="en-US" altLang="zh-CN" b="1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1.</a:t>
              </a:r>
              <a:r>
                <a:rPr lang="zh-CN" altLang="en-US" b="1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唱一唱：开学快乐多</a:t>
              </a:r>
              <a:endParaRPr kumimoji="1" lang="zh-CN" altLang="en-US" b="1" dirty="0">
                <a:solidFill>
                  <a:schemeClr val="tx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endParaRPr>
            </a:p>
          </p:txBody>
        </p:sp>
        <p:sp>
          <p:nvSpPr>
            <p:cNvPr id="64" name="Freeform 8"/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 rot="4500000">
              <a:off x="939362" y="1704956"/>
              <a:ext cx="175274" cy="178619"/>
            </a:xfrm>
            <a:custGeom>
              <a:avLst/>
              <a:gdLst/>
              <a:ahLst/>
              <a:cxnLst>
                <a:cxn ang="0">
                  <a:pos x="230" y="484"/>
                </a:cxn>
                <a:cxn ang="0">
                  <a:pos x="170" y="473"/>
                </a:cxn>
                <a:cxn ang="0">
                  <a:pos x="107" y="443"/>
                </a:cxn>
                <a:cxn ang="0">
                  <a:pos x="56" y="395"/>
                </a:cxn>
                <a:cxn ang="0">
                  <a:pos x="19" y="336"/>
                </a:cxn>
                <a:cxn ang="0">
                  <a:pos x="1" y="267"/>
                </a:cxn>
                <a:cxn ang="0">
                  <a:pos x="0" y="242"/>
                </a:cxn>
                <a:cxn ang="0">
                  <a:pos x="5" y="193"/>
                </a:cxn>
                <a:cxn ang="0">
                  <a:pos x="30" y="126"/>
                </a:cxn>
                <a:cxn ang="0">
                  <a:pos x="71" y="71"/>
                </a:cxn>
                <a:cxn ang="0">
                  <a:pos x="127" y="29"/>
                </a:cxn>
                <a:cxn ang="0">
                  <a:pos x="194" y="5"/>
                </a:cxn>
                <a:cxn ang="0">
                  <a:pos x="242" y="0"/>
                </a:cxn>
                <a:cxn ang="0">
                  <a:pos x="267" y="1"/>
                </a:cxn>
                <a:cxn ang="0">
                  <a:pos x="337" y="18"/>
                </a:cxn>
                <a:cxn ang="0">
                  <a:pos x="397" y="55"/>
                </a:cxn>
                <a:cxn ang="0">
                  <a:pos x="443" y="107"/>
                </a:cxn>
                <a:cxn ang="0">
                  <a:pos x="474" y="170"/>
                </a:cxn>
                <a:cxn ang="0">
                  <a:pos x="484" y="229"/>
                </a:cxn>
                <a:cxn ang="0">
                  <a:pos x="484" y="254"/>
                </a:cxn>
                <a:cxn ang="0">
                  <a:pos x="474" y="314"/>
                </a:cxn>
                <a:cxn ang="0">
                  <a:pos x="443" y="377"/>
                </a:cxn>
                <a:cxn ang="0">
                  <a:pos x="397" y="428"/>
                </a:cxn>
                <a:cxn ang="0">
                  <a:pos x="337" y="464"/>
                </a:cxn>
                <a:cxn ang="0">
                  <a:pos x="267" y="483"/>
                </a:cxn>
                <a:cxn ang="0">
                  <a:pos x="242" y="484"/>
                </a:cxn>
                <a:cxn ang="0">
                  <a:pos x="221" y="40"/>
                </a:cxn>
                <a:cxn ang="0">
                  <a:pos x="164" y="55"/>
                </a:cxn>
                <a:cxn ang="0">
                  <a:pos x="113" y="85"/>
                </a:cxn>
                <a:cxn ang="0">
                  <a:pos x="74" y="129"/>
                </a:cxn>
                <a:cxn ang="0">
                  <a:pos x="48" y="181"/>
                </a:cxn>
                <a:cxn ang="0">
                  <a:pos x="40" y="242"/>
                </a:cxn>
                <a:cxn ang="0">
                  <a:pos x="44" y="282"/>
                </a:cxn>
                <a:cxn ang="0">
                  <a:pos x="64" y="339"/>
                </a:cxn>
                <a:cxn ang="0">
                  <a:pos x="99" y="385"/>
                </a:cxn>
                <a:cxn ang="0">
                  <a:pos x="146" y="420"/>
                </a:cxn>
                <a:cxn ang="0">
                  <a:pos x="202" y="441"/>
                </a:cxn>
                <a:cxn ang="0">
                  <a:pos x="242" y="445"/>
                </a:cxn>
                <a:cxn ang="0">
                  <a:pos x="303" y="436"/>
                </a:cxn>
                <a:cxn ang="0">
                  <a:pos x="355" y="410"/>
                </a:cxn>
                <a:cxn ang="0">
                  <a:pos x="399" y="371"/>
                </a:cxn>
                <a:cxn ang="0">
                  <a:pos x="429" y="320"/>
                </a:cxn>
                <a:cxn ang="0">
                  <a:pos x="444" y="262"/>
                </a:cxn>
                <a:cxn ang="0">
                  <a:pos x="444" y="221"/>
                </a:cxn>
                <a:cxn ang="0">
                  <a:pos x="429" y="163"/>
                </a:cxn>
                <a:cxn ang="0">
                  <a:pos x="399" y="113"/>
                </a:cxn>
                <a:cxn ang="0">
                  <a:pos x="355" y="74"/>
                </a:cxn>
                <a:cxn ang="0">
                  <a:pos x="303" y="48"/>
                </a:cxn>
                <a:cxn ang="0">
                  <a:pos x="242" y="39"/>
                </a:cxn>
              </a:cxnLst>
              <a:rect l="0" t="0" r="r" b="b"/>
              <a:pathLst>
                <a:path w="484" h="484">
                  <a:moveTo>
                    <a:pt x="242" y="484"/>
                  </a:moveTo>
                  <a:lnTo>
                    <a:pt x="242" y="484"/>
                  </a:lnTo>
                  <a:lnTo>
                    <a:pt x="230" y="484"/>
                  </a:lnTo>
                  <a:lnTo>
                    <a:pt x="217" y="483"/>
                  </a:lnTo>
                  <a:lnTo>
                    <a:pt x="194" y="479"/>
                  </a:lnTo>
                  <a:lnTo>
                    <a:pt x="170" y="473"/>
                  </a:lnTo>
                  <a:lnTo>
                    <a:pt x="148" y="464"/>
                  </a:lnTo>
                  <a:lnTo>
                    <a:pt x="127" y="455"/>
                  </a:lnTo>
                  <a:lnTo>
                    <a:pt x="107" y="443"/>
                  </a:lnTo>
                  <a:lnTo>
                    <a:pt x="89" y="428"/>
                  </a:lnTo>
                  <a:lnTo>
                    <a:pt x="71" y="413"/>
                  </a:lnTo>
                  <a:lnTo>
                    <a:pt x="56" y="395"/>
                  </a:lnTo>
                  <a:lnTo>
                    <a:pt x="41" y="377"/>
                  </a:lnTo>
                  <a:lnTo>
                    <a:pt x="30" y="357"/>
                  </a:lnTo>
                  <a:lnTo>
                    <a:pt x="19" y="336"/>
                  </a:lnTo>
                  <a:lnTo>
                    <a:pt x="11" y="314"/>
                  </a:lnTo>
                  <a:lnTo>
                    <a:pt x="5" y="290"/>
                  </a:lnTo>
                  <a:lnTo>
                    <a:pt x="1" y="267"/>
                  </a:lnTo>
                  <a:lnTo>
                    <a:pt x="1" y="254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1" y="229"/>
                  </a:lnTo>
                  <a:lnTo>
                    <a:pt x="1" y="217"/>
                  </a:lnTo>
                  <a:lnTo>
                    <a:pt x="5" y="193"/>
                  </a:lnTo>
                  <a:lnTo>
                    <a:pt x="11" y="170"/>
                  </a:lnTo>
                  <a:lnTo>
                    <a:pt x="19" y="147"/>
                  </a:lnTo>
                  <a:lnTo>
                    <a:pt x="30" y="126"/>
                  </a:lnTo>
                  <a:lnTo>
                    <a:pt x="41" y="107"/>
                  </a:lnTo>
                  <a:lnTo>
                    <a:pt x="56" y="87"/>
                  </a:lnTo>
                  <a:lnTo>
                    <a:pt x="71" y="71"/>
                  </a:lnTo>
                  <a:lnTo>
                    <a:pt x="89" y="55"/>
                  </a:lnTo>
                  <a:lnTo>
                    <a:pt x="107" y="41"/>
                  </a:lnTo>
                  <a:lnTo>
                    <a:pt x="127" y="29"/>
                  </a:lnTo>
                  <a:lnTo>
                    <a:pt x="148" y="18"/>
                  </a:lnTo>
                  <a:lnTo>
                    <a:pt x="170" y="10"/>
                  </a:lnTo>
                  <a:lnTo>
                    <a:pt x="194" y="5"/>
                  </a:lnTo>
                  <a:lnTo>
                    <a:pt x="217" y="1"/>
                  </a:lnTo>
                  <a:lnTo>
                    <a:pt x="23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54" y="0"/>
                  </a:lnTo>
                  <a:lnTo>
                    <a:pt x="267" y="1"/>
                  </a:lnTo>
                  <a:lnTo>
                    <a:pt x="292" y="5"/>
                  </a:lnTo>
                  <a:lnTo>
                    <a:pt x="314" y="10"/>
                  </a:lnTo>
                  <a:lnTo>
                    <a:pt x="337" y="18"/>
                  </a:lnTo>
                  <a:lnTo>
                    <a:pt x="358" y="29"/>
                  </a:lnTo>
                  <a:lnTo>
                    <a:pt x="378" y="41"/>
                  </a:lnTo>
                  <a:lnTo>
                    <a:pt x="397" y="55"/>
                  </a:lnTo>
                  <a:lnTo>
                    <a:pt x="413" y="71"/>
                  </a:lnTo>
                  <a:lnTo>
                    <a:pt x="430" y="87"/>
                  </a:lnTo>
                  <a:lnTo>
                    <a:pt x="443" y="107"/>
                  </a:lnTo>
                  <a:lnTo>
                    <a:pt x="455" y="126"/>
                  </a:lnTo>
                  <a:lnTo>
                    <a:pt x="466" y="147"/>
                  </a:lnTo>
                  <a:lnTo>
                    <a:pt x="474" y="170"/>
                  </a:lnTo>
                  <a:lnTo>
                    <a:pt x="479" y="193"/>
                  </a:lnTo>
                  <a:lnTo>
                    <a:pt x="483" y="217"/>
                  </a:lnTo>
                  <a:lnTo>
                    <a:pt x="484" y="229"/>
                  </a:lnTo>
                  <a:lnTo>
                    <a:pt x="484" y="242"/>
                  </a:lnTo>
                  <a:lnTo>
                    <a:pt x="484" y="242"/>
                  </a:lnTo>
                  <a:lnTo>
                    <a:pt x="484" y="254"/>
                  </a:lnTo>
                  <a:lnTo>
                    <a:pt x="483" y="267"/>
                  </a:lnTo>
                  <a:lnTo>
                    <a:pt x="479" y="290"/>
                  </a:lnTo>
                  <a:lnTo>
                    <a:pt x="474" y="314"/>
                  </a:lnTo>
                  <a:lnTo>
                    <a:pt x="466" y="336"/>
                  </a:lnTo>
                  <a:lnTo>
                    <a:pt x="455" y="357"/>
                  </a:lnTo>
                  <a:lnTo>
                    <a:pt x="443" y="377"/>
                  </a:lnTo>
                  <a:lnTo>
                    <a:pt x="430" y="395"/>
                  </a:lnTo>
                  <a:lnTo>
                    <a:pt x="413" y="413"/>
                  </a:lnTo>
                  <a:lnTo>
                    <a:pt x="397" y="428"/>
                  </a:lnTo>
                  <a:lnTo>
                    <a:pt x="378" y="443"/>
                  </a:lnTo>
                  <a:lnTo>
                    <a:pt x="358" y="455"/>
                  </a:lnTo>
                  <a:lnTo>
                    <a:pt x="337" y="464"/>
                  </a:lnTo>
                  <a:lnTo>
                    <a:pt x="314" y="473"/>
                  </a:lnTo>
                  <a:lnTo>
                    <a:pt x="292" y="479"/>
                  </a:lnTo>
                  <a:lnTo>
                    <a:pt x="267" y="483"/>
                  </a:lnTo>
                  <a:lnTo>
                    <a:pt x="254" y="484"/>
                  </a:lnTo>
                  <a:lnTo>
                    <a:pt x="242" y="484"/>
                  </a:lnTo>
                  <a:lnTo>
                    <a:pt x="242" y="484"/>
                  </a:lnTo>
                  <a:close/>
                  <a:moveTo>
                    <a:pt x="242" y="39"/>
                  </a:moveTo>
                  <a:lnTo>
                    <a:pt x="242" y="39"/>
                  </a:lnTo>
                  <a:lnTo>
                    <a:pt x="221" y="40"/>
                  </a:lnTo>
                  <a:lnTo>
                    <a:pt x="202" y="43"/>
                  </a:lnTo>
                  <a:lnTo>
                    <a:pt x="182" y="48"/>
                  </a:lnTo>
                  <a:lnTo>
                    <a:pt x="164" y="55"/>
                  </a:lnTo>
                  <a:lnTo>
                    <a:pt x="146" y="64"/>
                  </a:lnTo>
                  <a:lnTo>
                    <a:pt x="129" y="74"/>
                  </a:lnTo>
                  <a:lnTo>
                    <a:pt x="113" y="85"/>
                  </a:lnTo>
                  <a:lnTo>
                    <a:pt x="99" y="99"/>
                  </a:lnTo>
                  <a:lnTo>
                    <a:pt x="86" y="113"/>
                  </a:lnTo>
                  <a:lnTo>
                    <a:pt x="74" y="129"/>
                  </a:lnTo>
                  <a:lnTo>
                    <a:pt x="64" y="145"/>
                  </a:lnTo>
                  <a:lnTo>
                    <a:pt x="56" y="163"/>
                  </a:lnTo>
                  <a:lnTo>
                    <a:pt x="48" y="181"/>
                  </a:lnTo>
                  <a:lnTo>
                    <a:pt x="44" y="201"/>
                  </a:lnTo>
                  <a:lnTo>
                    <a:pt x="41" y="221"/>
                  </a:lnTo>
                  <a:lnTo>
                    <a:pt x="40" y="242"/>
                  </a:lnTo>
                  <a:lnTo>
                    <a:pt x="40" y="242"/>
                  </a:lnTo>
                  <a:lnTo>
                    <a:pt x="41" y="262"/>
                  </a:lnTo>
                  <a:lnTo>
                    <a:pt x="44" y="282"/>
                  </a:lnTo>
                  <a:lnTo>
                    <a:pt x="48" y="302"/>
                  </a:lnTo>
                  <a:lnTo>
                    <a:pt x="56" y="320"/>
                  </a:lnTo>
                  <a:lnTo>
                    <a:pt x="64" y="339"/>
                  </a:lnTo>
                  <a:lnTo>
                    <a:pt x="74" y="355"/>
                  </a:lnTo>
                  <a:lnTo>
                    <a:pt x="86" y="371"/>
                  </a:lnTo>
                  <a:lnTo>
                    <a:pt x="99" y="385"/>
                  </a:lnTo>
                  <a:lnTo>
                    <a:pt x="113" y="399"/>
                  </a:lnTo>
                  <a:lnTo>
                    <a:pt x="129" y="410"/>
                  </a:lnTo>
                  <a:lnTo>
                    <a:pt x="146" y="420"/>
                  </a:lnTo>
                  <a:lnTo>
                    <a:pt x="164" y="428"/>
                  </a:lnTo>
                  <a:lnTo>
                    <a:pt x="182" y="436"/>
                  </a:lnTo>
                  <a:lnTo>
                    <a:pt x="202" y="441"/>
                  </a:lnTo>
                  <a:lnTo>
                    <a:pt x="221" y="444"/>
                  </a:lnTo>
                  <a:lnTo>
                    <a:pt x="242" y="445"/>
                  </a:lnTo>
                  <a:lnTo>
                    <a:pt x="242" y="445"/>
                  </a:lnTo>
                  <a:lnTo>
                    <a:pt x="263" y="444"/>
                  </a:lnTo>
                  <a:lnTo>
                    <a:pt x="283" y="441"/>
                  </a:lnTo>
                  <a:lnTo>
                    <a:pt x="303" y="436"/>
                  </a:lnTo>
                  <a:lnTo>
                    <a:pt x="321" y="428"/>
                  </a:lnTo>
                  <a:lnTo>
                    <a:pt x="339" y="420"/>
                  </a:lnTo>
                  <a:lnTo>
                    <a:pt x="355" y="410"/>
                  </a:lnTo>
                  <a:lnTo>
                    <a:pt x="371" y="399"/>
                  </a:lnTo>
                  <a:lnTo>
                    <a:pt x="385" y="385"/>
                  </a:lnTo>
                  <a:lnTo>
                    <a:pt x="399" y="371"/>
                  </a:lnTo>
                  <a:lnTo>
                    <a:pt x="410" y="355"/>
                  </a:lnTo>
                  <a:lnTo>
                    <a:pt x="420" y="339"/>
                  </a:lnTo>
                  <a:lnTo>
                    <a:pt x="429" y="320"/>
                  </a:lnTo>
                  <a:lnTo>
                    <a:pt x="436" y="302"/>
                  </a:lnTo>
                  <a:lnTo>
                    <a:pt x="441" y="282"/>
                  </a:lnTo>
                  <a:lnTo>
                    <a:pt x="444" y="262"/>
                  </a:lnTo>
                  <a:lnTo>
                    <a:pt x="445" y="242"/>
                  </a:lnTo>
                  <a:lnTo>
                    <a:pt x="445" y="242"/>
                  </a:lnTo>
                  <a:lnTo>
                    <a:pt x="444" y="221"/>
                  </a:lnTo>
                  <a:lnTo>
                    <a:pt x="441" y="201"/>
                  </a:lnTo>
                  <a:lnTo>
                    <a:pt x="436" y="181"/>
                  </a:lnTo>
                  <a:lnTo>
                    <a:pt x="429" y="163"/>
                  </a:lnTo>
                  <a:lnTo>
                    <a:pt x="420" y="145"/>
                  </a:lnTo>
                  <a:lnTo>
                    <a:pt x="410" y="129"/>
                  </a:lnTo>
                  <a:lnTo>
                    <a:pt x="399" y="113"/>
                  </a:lnTo>
                  <a:lnTo>
                    <a:pt x="385" y="99"/>
                  </a:lnTo>
                  <a:lnTo>
                    <a:pt x="371" y="85"/>
                  </a:lnTo>
                  <a:lnTo>
                    <a:pt x="355" y="74"/>
                  </a:lnTo>
                  <a:lnTo>
                    <a:pt x="339" y="64"/>
                  </a:lnTo>
                  <a:lnTo>
                    <a:pt x="321" y="55"/>
                  </a:lnTo>
                  <a:lnTo>
                    <a:pt x="303" y="48"/>
                  </a:lnTo>
                  <a:lnTo>
                    <a:pt x="283" y="43"/>
                  </a:lnTo>
                  <a:lnTo>
                    <a:pt x="263" y="40"/>
                  </a:lnTo>
                  <a:lnTo>
                    <a:pt x="242" y="39"/>
                  </a:lnTo>
                  <a:lnTo>
                    <a:pt x="242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>
              <a:outerShdw blurRad="50800" dist="12700" dir="2700000">
                <a:srgbClr val="000000">
                  <a:alpha val="43000"/>
                </a:srgbClr>
              </a:outerShdw>
            </a:effectLst>
          </p:spPr>
          <p:txBody>
            <a:bodyPr>
              <a:normAutofit fontScale="45000" lnSpcReduction="20000"/>
            </a:bodyPr>
            <a:lstStyle/>
            <a:p>
              <a:pPr eaLnBrk="0" hangingPunct="0">
                <a:buFontTx/>
                <a:buNone/>
                <a:defRPr/>
              </a:pPr>
              <a:endParaRPr kumimoji="1" lang="en-US">
                <a:latin typeface="+mn-lt"/>
                <a:ea typeface="+mn-ea"/>
              </a:endParaRPr>
            </a:p>
          </p:txBody>
        </p:sp>
        <p:sp>
          <p:nvSpPr>
            <p:cNvPr id="62" name="Freeform 7"/>
            <p:cNvSpPr/>
            <p:nvPr>
              <p:custDataLst>
                <p:tags r:id="rId20"/>
              </p:custDataLst>
            </p:nvPr>
          </p:nvSpPr>
          <p:spPr bwMode="auto">
            <a:xfrm rot="20700000">
              <a:off x="837481" y="1115177"/>
              <a:ext cx="123544" cy="642094"/>
            </a:xfrm>
            <a:custGeom>
              <a:avLst/>
              <a:gdLst/>
              <a:ahLst/>
              <a:cxnLst>
                <a:cxn ang="0">
                  <a:pos x="297" y="2305"/>
                </a:cxn>
                <a:cxn ang="0">
                  <a:pos x="291" y="2299"/>
                </a:cxn>
                <a:cxn ang="0">
                  <a:pos x="259" y="2225"/>
                </a:cxn>
                <a:cxn ang="0">
                  <a:pos x="196" y="2013"/>
                </a:cxn>
                <a:cxn ang="0">
                  <a:pos x="130" y="1718"/>
                </a:cxn>
                <a:cxn ang="0">
                  <a:pos x="77" y="1381"/>
                </a:cxn>
                <a:cxn ang="0">
                  <a:pos x="59" y="1221"/>
                </a:cxn>
                <a:cxn ang="0">
                  <a:pos x="52" y="875"/>
                </a:cxn>
                <a:cxn ang="0">
                  <a:pos x="72" y="558"/>
                </a:cxn>
                <a:cxn ang="0">
                  <a:pos x="96" y="392"/>
                </a:cxn>
                <a:cxn ang="0">
                  <a:pos x="128" y="248"/>
                </a:cxn>
                <a:cxn ang="0">
                  <a:pos x="169" y="136"/>
                </a:cxn>
                <a:cxn ang="0">
                  <a:pos x="206" y="79"/>
                </a:cxn>
                <a:cxn ang="0">
                  <a:pos x="231" y="59"/>
                </a:cxn>
                <a:cxn ang="0">
                  <a:pos x="256" y="52"/>
                </a:cxn>
                <a:cxn ang="0">
                  <a:pos x="270" y="57"/>
                </a:cxn>
                <a:cxn ang="0">
                  <a:pos x="291" y="78"/>
                </a:cxn>
                <a:cxn ang="0">
                  <a:pos x="322" y="148"/>
                </a:cxn>
                <a:cxn ang="0">
                  <a:pos x="353" y="288"/>
                </a:cxn>
                <a:cxn ang="0">
                  <a:pos x="375" y="468"/>
                </a:cxn>
                <a:cxn ang="0">
                  <a:pos x="394" y="884"/>
                </a:cxn>
                <a:cxn ang="0">
                  <a:pos x="394" y="1404"/>
                </a:cxn>
                <a:cxn ang="0">
                  <a:pos x="392" y="1552"/>
                </a:cxn>
                <a:cxn ang="0">
                  <a:pos x="379" y="1787"/>
                </a:cxn>
                <a:cxn ang="0">
                  <a:pos x="411" y="1979"/>
                </a:cxn>
                <a:cxn ang="0">
                  <a:pos x="430" y="1783"/>
                </a:cxn>
                <a:cxn ang="0">
                  <a:pos x="444" y="1549"/>
                </a:cxn>
                <a:cxn ang="0">
                  <a:pos x="446" y="1405"/>
                </a:cxn>
                <a:cxn ang="0">
                  <a:pos x="445" y="859"/>
                </a:cxn>
                <a:cxn ang="0">
                  <a:pos x="425" y="458"/>
                </a:cxn>
                <a:cxn ang="0">
                  <a:pos x="406" y="291"/>
                </a:cxn>
                <a:cxn ang="0">
                  <a:pos x="377" y="155"/>
                </a:cxn>
                <a:cxn ang="0">
                  <a:pos x="338" y="59"/>
                </a:cxn>
                <a:cxn ang="0">
                  <a:pos x="316" y="28"/>
                </a:cxn>
                <a:cxn ang="0">
                  <a:pos x="287" y="7"/>
                </a:cxn>
                <a:cxn ang="0">
                  <a:pos x="256" y="0"/>
                </a:cxn>
                <a:cxn ang="0">
                  <a:pos x="220" y="7"/>
                </a:cxn>
                <a:cxn ang="0">
                  <a:pos x="177" y="34"/>
                </a:cxn>
                <a:cxn ang="0">
                  <a:pos x="140" y="83"/>
                </a:cxn>
                <a:cxn ang="0">
                  <a:pos x="92" y="191"/>
                </a:cxn>
                <a:cxn ang="0">
                  <a:pos x="55" y="334"/>
                </a:cxn>
                <a:cxn ang="0">
                  <a:pos x="28" y="502"/>
                </a:cxn>
                <a:cxn ang="0">
                  <a:pos x="4" y="779"/>
                </a:cxn>
                <a:cxn ang="0">
                  <a:pos x="3" y="1143"/>
                </a:cxn>
                <a:cxn ang="0">
                  <a:pos x="15" y="1300"/>
                </a:cxn>
                <a:cxn ang="0">
                  <a:pos x="66" y="1656"/>
                </a:cxn>
                <a:cxn ang="0">
                  <a:pos x="140" y="2005"/>
                </a:cxn>
                <a:cxn ang="0">
                  <a:pos x="186" y="2171"/>
                </a:cxn>
                <a:cxn ang="0">
                  <a:pos x="235" y="2300"/>
                </a:cxn>
                <a:cxn ang="0">
                  <a:pos x="270" y="2352"/>
                </a:cxn>
                <a:cxn ang="0">
                  <a:pos x="294" y="2364"/>
                </a:cxn>
                <a:cxn ang="0">
                  <a:pos x="313" y="2361"/>
                </a:cxn>
                <a:cxn ang="0">
                  <a:pos x="339" y="2334"/>
                </a:cxn>
                <a:cxn ang="0">
                  <a:pos x="326" y="2307"/>
                </a:cxn>
              </a:cxnLst>
              <a:rect l="0" t="0" r="r" b="b"/>
              <a:pathLst>
                <a:path w="448" h="2364">
                  <a:moveTo>
                    <a:pt x="300" y="2306"/>
                  </a:moveTo>
                  <a:lnTo>
                    <a:pt x="300" y="2306"/>
                  </a:lnTo>
                  <a:lnTo>
                    <a:pt x="298" y="2306"/>
                  </a:lnTo>
                  <a:lnTo>
                    <a:pt x="297" y="2305"/>
                  </a:lnTo>
                  <a:lnTo>
                    <a:pt x="297" y="2305"/>
                  </a:lnTo>
                  <a:lnTo>
                    <a:pt x="296" y="2306"/>
                  </a:lnTo>
                  <a:lnTo>
                    <a:pt x="296" y="2306"/>
                  </a:lnTo>
                  <a:lnTo>
                    <a:pt x="291" y="2299"/>
                  </a:lnTo>
                  <a:lnTo>
                    <a:pt x="285" y="2288"/>
                  </a:lnTo>
                  <a:lnTo>
                    <a:pt x="278" y="2276"/>
                  </a:lnTo>
                  <a:lnTo>
                    <a:pt x="272" y="2261"/>
                  </a:lnTo>
                  <a:lnTo>
                    <a:pt x="259" y="2225"/>
                  </a:lnTo>
                  <a:lnTo>
                    <a:pt x="243" y="2183"/>
                  </a:lnTo>
                  <a:lnTo>
                    <a:pt x="228" y="2132"/>
                  </a:lnTo>
                  <a:lnTo>
                    <a:pt x="212" y="2075"/>
                  </a:lnTo>
                  <a:lnTo>
                    <a:pt x="196" y="2013"/>
                  </a:lnTo>
                  <a:lnTo>
                    <a:pt x="179" y="1946"/>
                  </a:lnTo>
                  <a:lnTo>
                    <a:pt x="161" y="1873"/>
                  </a:lnTo>
                  <a:lnTo>
                    <a:pt x="146" y="1798"/>
                  </a:lnTo>
                  <a:lnTo>
                    <a:pt x="130" y="1718"/>
                  </a:lnTo>
                  <a:lnTo>
                    <a:pt x="115" y="1637"/>
                  </a:lnTo>
                  <a:lnTo>
                    <a:pt x="100" y="1553"/>
                  </a:lnTo>
                  <a:lnTo>
                    <a:pt x="88" y="1467"/>
                  </a:lnTo>
                  <a:lnTo>
                    <a:pt x="77" y="1381"/>
                  </a:lnTo>
                  <a:lnTo>
                    <a:pt x="66" y="1295"/>
                  </a:lnTo>
                  <a:lnTo>
                    <a:pt x="66" y="1295"/>
                  </a:lnTo>
                  <a:lnTo>
                    <a:pt x="62" y="1259"/>
                  </a:lnTo>
                  <a:lnTo>
                    <a:pt x="59" y="1221"/>
                  </a:lnTo>
                  <a:lnTo>
                    <a:pt x="55" y="1140"/>
                  </a:lnTo>
                  <a:lnTo>
                    <a:pt x="52" y="1055"/>
                  </a:lnTo>
                  <a:lnTo>
                    <a:pt x="51" y="966"/>
                  </a:lnTo>
                  <a:lnTo>
                    <a:pt x="52" y="875"/>
                  </a:lnTo>
                  <a:lnTo>
                    <a:pt x="56" y="784"/>
                  </a:lnTo>
                  <a:lnTo>
                    <a:pt x="61" y="692"/>
                  </a:lnTo>
                  <a:lnTo>
                    <a:pt x="68" y="602"/>
                  </a:lnTo>
                  <a:lnTo>
                    <a:pt x="72" y="558"/>
                  </a:lnTo>
                  <a:lnTo>
                    <a:pt x="78" y="515"/>
                  </a:lnTo>
                  <a:lnTo>
                    <a:pt x="83" y="473"/>
                  </a:lnTo>
                  <a:lnTo>
                    <a:pt x="89" y="431"/>
                  </a:lnTo>
                  <a:lnTo>
                    <a:pt x="96" y="392"/>
                  </a:lnTo>
                  <a:lnTo>
                    <a:pt x="103" y="354"/>
                  </a:lnTo>
                  <a:lnTo>
                    <a:pt x="111" y="316"/>
                  </a:lnTo>
                  <a:lnTo>
                    <a:pt x="119" y="281"/>
                  </a:lnTo>
                  <a:lnTo>
                    <a:pt x="128" y="248"/>
                  </a:lnTo>
                  <a:lnTo>
                    <a:pt x="138" y="216"/>
                  </a:lnTo>
                  <a:lnTo>
                    <a:pt x="147" y="187"/>
                  </a:lnTo>
                  <a:lnTo>
                    <a:pt x="158" y="160"/>
                  </a:lnTo>
                  <a:lnTo>
                    <a:pt x="169" y="136"/>
                  </a:lnTo>
                  <a:lnTo>
                    <a:pt x="181" y="115"/>
                  </a:lnTo>
                  <a:lnTo>
                    <a:pt x="192" y="95"/>
                  </a:lnTo>
                  <a:lnTo>
                    <a:pt x="206" y="79"/>
                  </a:lnTo>
                  <a:lnTo>
                    <a:pt x="206" y="79"/>
                  </a:lnTo>
                  <a:lnTo>
                    <a:pt x="212" y="72"/>
                  </a:lnTo>
                  <a:lnTo>
                    <a:pt x="218" y="67"/>
                  </a:lnTo>
                  <a:lnTo>
                    <a:pt x="225" y="63"/>
                  </a:lnTo>
                  <a:lnTo>
                    <a:pt x="231" y="59"/>
                  </a:lnTo>
                  <a:lnTo>
                    <a:pt x="237" y="56"/>
                  </a:lnTo>
                  <a:lnTo>
                    <a:pt x="243" y="54"/>
                  </a:lnTo>
                  <a:lnTo>
                    <a:pt x="249" y="53"/>
                  </a:lnTo>
                  <a:lnTo>
                    <a:pt x="256" y="52"/>
                  </a:lnTo>
                  <a:lnTo>
                    <a:pt x="256" y="52"/>
                  </a:lnTo>
                  <a:lnTo>
                    <a:pt x="259" y="53"/>
                  </a:lnTo>
                  <a:lnTo>
                    <a:pt x="264" y="54"/>
                  </a:lnTo>
                  <a:lnTo>
                    <a:pt x="270" y="57"/>
                  </a:lnTo>
                  <a:lnTo>
                    <a:pt x="278" y="64"/>
                  </a:lnTo>
                  <a:lnTo>
                    <a:pt x="278" y="64"/>
                  </a:lnTo>
                  <a:lnTo>
                    <a:pt x="285" y="70"/>
                  </a:lnTo>
                  <a:lnTo>
                    <a:pt x="291" y="78"/>
                  </a:lnTo>
                  <a:lnTo>
                    <a:pt x="296" y="88"/>
                  </a:lnTo>
                  <a:lnTo>
                    <a:pt x="301" y="98"/>
                  </a:lnTo>
                  <a:lnTo>
                    <a:pt x="312" y="121"/>
                  </a:lnTo>
                  <a:lnTo>
                    <a:pt x="322" y="148"/>
                  </a:lnTo>
                  <a:lnTo>
                    <a:pt x="330" y="178"/>
                  </a:lnTo>
                  <a:lnTo>
                    <a:pt x="338" y="212"/>
                  </a:lnTo>
                  <a:lnTo>
                    <a:pt x="347" y="249"/>
                  </a:lnTo>
                  <a:lnTo>
                    <a:pt x="353" y="288"/>
                  </a:lnTo>
                  <a:lnTo>
                    <a:pt x="359" y="330"/>
                  </a:lnTo>
                  <a:lnTo>
                    <a:pt x="365" y="374"/>
                  </a:lnTo>
                  <a:lnTo>
                    <a:pt x="370" y="421"/>
                  </a:lnTo>
                  <a:lnTo>
                    <a:pt x="375" y="468"/>
                  </a:lnTo>
                  <a:lnTo>
                    <a:pt x="382" y="569"/>
                  </a:lnTo>
                  <a:lnTo>
                    <a:pt x="388" y="672"/>
                  </a:lnTo>
                  <a:lnTo>
                    <a:pt x="391" y="779"/>
                  </a:lnTo>
                  <a:lnTo>
                    <a:pt x="394" y="884"/>
                  </a:lnTo>
                  <a:lnTo>
                    <a:pt x="396" y="988"/>
                  </a:lnTo>
                  <a:lnTo>
                    <a:pt x="396" y="1088"/>
                  </a:lnTo>
                  <a:lnTo>
                    <a:pt x="395" y="1266"/>
                  </a:lnTo>
                  <a:lnTo>
                    <a:pt x="394" y="1404"/>
                  </a:lnTo>
                  <a:lnTo>
                    <a:pt x="394" y="1404"/>
                  </a:lnTo>
                  <a:lnTo>
                    <a:pt x="393" y="1504"/>
                  </a:lnTo>
                  <a:lnTo>
                    <a:pt x="393" y="1504"/>
                  </a:lnTo>
                  <a:lnTo>
                    <a:pt x="392" y="1552"/>
                  </a:lnTo>
                  <a:lnTo>
                    <a:pt x="390" y="1604"/>
                  </a:lnTo>
                  <a:lnTo>
                    <a:pt x="387" y="1662"/>
                  </a:lnTo>
                  <a:lnTo>
                    <a:pt x="384" y="1723"/>
                  </a:lnTo>
                  <a:lnTo>
                    <a:pt x="379" y="1787"/>
                  </a:lnTo>
                  <a:lnTo>
                    <a:pt x="372" y="1851"/>
                  </a:lnTo>
                  <a:lnTo>
                    <a:pt x="366" y="1916"/>
                  </a:lnTo>
                  <a:lnTo>
                    <a:pt x="359" y="1979"/>
                  </a:lnTo>
                  <a:lnTo>
                    <a:pt x="411" y="1979"/>
                  </a:lnTo>
                  <a:lnTo>
                    <a:pt x="411" y="1979"/>
                  </a:lnTo>
                  <a:lnTo>
                    <a:pt x="418" y="1915"/>
                  </a:lnTo>
                  <a:lnTo>
                    <a:pt x="424" y="1850"/>
                  </a:lnTo>
                  <a:lnTo>
                    <a:pt x="430" y="1783"/>
                  </a:lnTo>
                  <a:lnTo>
                    <a:pt x="435" y="1719"/>
                  </a:lnTo>
                  <a:lnTo>
                    <a:pt x="439" y="1657"/>
                  </a:lnTo>
                  <a:lnTo>
                    <a:pt x="442" y="1600"/>
                  </a:lnTo>
                  <a:lnTo>
                    <a:pt x="444" y="1549"/>
                  </a:lnTo>
                  <a:lnTo>
                    <a:pt x="444" y="1504"/>
                  </a:lnTo>
                  <a:lnTo>
                    <a:pt x="444" y="1504"/>
                  </a:lnTo>
                  <a:lnTo>
                    <a:pt x="446" y="1405"/>
                  </a:lnTo>
                  <a:lnTo>
                    <a:pt x="446" y="1405"/>
                  </a:lnTo>
                  <a:lnTo>
                    <a:pt x="448" y="1186"/>
                  </a:lnTo>
                  <a:lnTo>
                    <a:pt x="448" y="1077"/>
                  </a:lnTo>
                  <a:lnTo>
                    <a:pt x="447" y="967"/>
                  </a:lnTo>
                  <a:lnTo>
                    <a:pt x="445" y="859"/>
                  </a:lnTo>
                  <a:lnTo>
                    <a:pt x="443" y="753"/>
                  </a:lnTo>
                  <a:lnTo>
                    <a:pt x="439" y="651"/>
                  </a:lnTo>
                  <a:lnTo>
                    <a:pt x="432" y="552"/>
                  </a:lnTo>
                  <a:lnTo>
                    <a:pt x="425" y="458"/>
                  </a:lnTo>
                  <a:lnTo>
                    <a:pt x="421" y="414"/>
                  </a:lnTo>
                  <a:lnTo>
                    <a:pt x="416" y="371"/>
                  </a:lnTo>
                  <a:lnTo>
                    <a:pt x="411" y="330"/>
                  </a:lnTo>
                  <a:lnTo>
                    <a:pt x="406" y="291"/>
                  </a:lnTo>
                  <a:lnTo>
                    <a:pt x="398" y="253"/>
                  </a:lnTo>
                  <a:lnTo>
                    <a:pt x="392" y="218"/>
                  </a:lnTo>
                  <a:lnTo>
                    <a:pt x="385" y="186"/>
                  </a:lnTo>
                  <a:lnTo>
                    <a:pt x="377" y="155"/>
                  </a:lnTo>
                  <a:lnTo>
                    <a:pt x="368" y="127"/>
                  </a:lnTo>
                  <a:lnTo>
                    <a:pt x="359" y="101"/>
                  </a:lnTo>
                  <a:lnTo>
                    <a:pt x="349" y="78"/>
                  </a:lnTo>
                  <a:lnTo>
                    <a:pt x="338" y="59"/>
                  </a:lnTo>
                  <a:lnTo>
                    <a:pt x="327" y="41"/>
                  </a:lnTo>
                  <a:lnTo>
                    <a:pt x="321" y="34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08" y="22"/>
                  </a:lnTo>
                  <a:lnTo>
                    <a:pt x="301" y="15"/>
                  </a:lnTo>
                  <a:lnTo>
                    <a:pt x="294" y="11"/>
                  </a:lnTo>
                  <a:lnTo>
                    <a:pt x="287" y="7"/>
                  </a:lnTo>
                  <a:lnTo>
                    <a:pt x="279" y="4"/>
                  </a:lnTo>
                  <a:lnTo>
                    <a:pt x="271" y="2"/>
                  </a:lnTo>
                  <a:lnTo>
                    <a:pt x="264" y="1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43" y="1"/>
                  </a:lnTo>
                  <a:lnTo>
                    <a:pt x="232" y="3"/>
                  </a:lnTo>
                  <a:lnTo>
                    <a:pt x="220" y="7"/>
                  </a:lnTo>
                  <a:lnTo>
                    <a:pt x="209" y="11"/>
                  </a:lnTo>
                  <a:lnTo>
                    <a:pt x="199" y="17"/>
                  </a:lnTo>
                  <a:lnTo>
                    <a:pt x="187" y="26"/>
                  </a:lnTo>
                  <a:lnTo>
                    <a:pt x="177" y="34"/>
                  </a:lnTo>
                  <a:lnTo>
                    <a:pt x="168" y="44"/>
                  </a:lnTo>
                  <a:lnTo>
                    <a:pt x="168" y="44"/>
                  </a:lnTo>
                  <a:lnTo>
                    <a:pt x="153" y="62"/>
                  </a:lnTo>
                  <a:lnTo>
                    <a:pt x="140" y="83"/>
                  </a:lnTo>
                  <a:lnTo>
                    <a:pt x="127" y="106"/>
                  </a:lnTo>
                  <a:lnTo>
                    <a:pt x="115" y="132"/>
                  </a:lnTo>
                  <a:lnTo>
                    <a:pt x="103" y="160"/>
                  </a:lnTo>
                  <a:lnTo>
                    <a:pt x="92" y="191"/>
                  </a:lnTo>
                  <a:lnTo>
                    <a:pt x="82" y="224"/>
                  </a:lnTo>
                  <a:lnTo>
                    <a:pt x="72" y="258"/>
                  </a:lnTo>
                  <a:lnTo>
                    <a:pt x="63" y="296"/>
                  </a:lnTo>
                  <a:lnTo>
                    <a:pt x="55" y="334"/>
                  </a:lnTo>
                  <a:lnTo>
                    <a:pt x="48" y="374"/>
                  </a:lnTo>
                  <a:lnTo>
                    <a:pt x="40" y="416"/>
                  </a:lnTo>
                  <a:lnTo>
                    <a:pt x="34" y="458"/>
                  </a:lnTo>
                  <a:lnTo>
                    <a:pt x="28" y="502"/>
                  </a:lnTo>
                  <a:lnTo>
                    <a:pt x="23" y="547"/>
                  </a:lnTo>
                  <a:lnTo>
                    <a:pt x="18" y="592"/>
                  </a:lnTo>
                  <a:lnTo>
                    <a:pt x="10" y="685"/>
                  </a:lnTo>
                  <a:lnTo>
                    <a:pt x="4" y="779"/>
                  </a:lnTo>
                  <a:lnTo>
                    <a:pt x="1" y="873"/>
                  </a:lnTo>
                  <a:lnTo>
                    <a:pt x="0" y="965"/>
                  </a:lnTo>
                  <a:lnTo>
                    <a:pt x="0" y="1056"/>
                  </a:lnTo>
                  <a:lnTo>
                    <a:pt x="3" y="1143"/>
                  </a:lnTo>
                  <a:lnTo>
                    <a:pt x="8" y="1225"/>
                  </a:lnTo>
                  <a:lnTo>
                    <a:pt x="11" y="1264"/>
                  </a:lnTo>
                  <a:lnTo>
                    <a:pt x="15" y="1300"/>
                  </a:lnTo>
                  <a:lnTo>
                    <a:pt x="15" y="1300"/>
                  </a:lnTo>
                  <a:lnTo>
                    <a:pt x="25" y="1386"/>
                  </a:lnTo>
                  <a:lnTo>
                    <a:pt x="37" y="1475"/>
                  </a:lnTo>
                  <a:lnTo>
                    <a:pt x="51" y="1565"/>
                  </a:lnTo>
                  <a:lnTo>
                    <a:pt x="66" y="1656"/>
                  </a:lnTo>
                  <a:lnTo>
                    <a:pt x="83" y="1746"/>
                  </a:lnTo>
                  <a:lnTo>
                    <a:pt x="100" y="1835"/>
                  </a:lnTo>
                  <a:lnTo>
                    <a:pt x="120" y="1922"/>
                  </a:lnTo>
                  <a:lnTo>
                    <a:pt x="140" y="2005"/>
                  </a:lnTo>
                  <a:lnTo>
                    <a:pt x="140" y="2005"/>
                  </a:lnTo>
                  <a:lnTo>
                    <a:pt x="156" y="2068"/>
                  </a:lnTo>
                  <a:lnTo>
                    <a:pt x="172" y="2123"/>
                  </a:lnTo>
                  <a:lnTo>
                    <a:pt x="186" y="2171"/>
                  </a:lnTo>
                  <a:lnTo>
                    <a:pt x="200" y="2212"/>
                  </a:lnTo>
                  <a:lnTo>
                    <a:pt x="212" y="2247"/>
                  </a:lnTo>
                  <a:lnTo>
                    <a:pt x="223" y="2276"/>
                  </a:lnTo>
                  <a:lnTo>
                    <a:pt x="235" y="2300"/>
                  </a:lnTo>
                  <a:lnTo>
                    <a:pt x="245" y="2318"/>
                  </a:lnTo>
                  <a:lnTo>
                    <a:pt x="255" y="2334"/>
                  </a:lnTo>
                  <a:lnTo>
                    <a:pt x="263" y="2344"/>
                  </a:lnTo>
                  <a:lnTo>
                    <a:pt x="270" y="2352"/>
                  </a:lnTo>
                  <a:lnTo>
                    <a:pt x="277" y="2358"/>
                  </a:lnTo>
                  <a:lnTo>
                    <a:pt x="283" y="2361"/>
                  </a:lnTo>
                  <a:lnTo>
                    <a:pt x="290" y="2363"/>
                  </a:lnTo>
                  <a:lnTo>
                    <a:pt x="294" y="2364"/>
                  </a:lnTo>
                  <a:lnTo>
                    <a:pt x="298" y="2364"/>
                  </a:lnTo>
                  <a:lnTo>
                    <a:pt x="298" y="2364"/>
                  </a:lnTo>
                  <a:lnTo>
                    <a:pt x="306" y="2363"/>
                  </a:lnTo>
                  <a:lnTo>
                    <a:pt x="313" y="2361"/>
                  </a:lnTo>
                  <a:lnTo>
                    <a:pt x="321" y="2357"/>
                  </a:lnTo>
                  <a:lnTo>
                    <a:pt x="327" y="2350"/>
                  </a:lnTo>
                  <a:lnTo>
                    <a:pt x="333" y="2343"/>
                  </a:lnTo>
                  <a:lnTo>
                    <a:pt x="339" y="2334"/>
                  </a:lnTo>
                  <a:lnTo>
                    <a:pt x="345" y="2322"/>
                  </a:lnTo>
                  <a:lnTo>
                    <a:pt x="351" y="2309"/>
                  </a:lnTo>
                  <a:lnTo>
                    <a:pt x="351" y="2309"/>
                  </a:lnTo>
                  <a:lnTo>
                    <a:pt x="326" y="2307"/>
                  </a:lnTo>
                  <a:lnTo>
                    <a:pt x="300" y="2306"/>
                  </a:lnTo>
                  <a:lnTo>
                    <a:pt x="300" y="230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kumimoji="1" lang="en-US">
                <a:latin typeface="+mn-lt"/>
                <a:ea typeface="+mn-ea"/>
              </a:endParaRPr>
            </a:p>
          </p:txBody>
        </p:sp>
      </p:grpSp>
      <p:grpSp>
        <p:nvGrpSpPr>
          <p:cNvPr id="31750" name="组合 1"/>
          <p:cNvGrpSpPr>
            <a:grpSpLocks/>
          </p:cNvGrpSpPr>
          <p:nvPr/>
        </p:nvGrpSpPr>
        <p:grpSpPr bwMode="auto">
          <a:xfrm rot="900000">
            <a:off x="1798638" y="1171575"/>
            <a:ext cx="1293812" cy="2452688"/>
            <a:chOff x="667200" y="1114995"/>
            <a:chExt cx="1213121" cy="2681178"/>
          </a:xfrm>
        </p:grpSpPr>
        <p:sp>
          <p:nvSpPr>
            <p:cNvPr id="32" name="Freeform 5"/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 rot="4500000">
              <a:off x="176056" y="2091908"/>
              <a:ext cx="2195409" cy="1213121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</a:ln>
            <a:effectLst/>
          </p:spPr>
          <p:txBody>
            <a:bodyPr vert="vert270" lIns="0" tIns="90000" rIns="0" bIns="90000" anchor="ctr" anchorCtr="1">
              <a:normAutofit/>
            </a:bodyPr>
            <a:lstStyle/>
            <a:p>
              <a:pPr algn="just" defTabSz="742950" eaLnBrk="0" hangingPunct="0">
                <a:lnSpc>
                  <a:spcPct val="150000"/>
                </a:lnSpc>
                <a:defRPr/>
              </a:pPr>
              <a:r>
                <a:rPr lang="en-US" altLang="zh-CN" b="1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2.</a:t>
              </a:r>
              <a:r>
                <a:rPr lang="zh-CN" altLang="en-US" b="1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想一想：一起来支招</a:t>
              </a:r>
            </a:p>
          </p:txBody>
        </p:sp>
        <p:sp>
          <p:nvSpPr>
            <p:cNvPr id="33" name="Freeform 8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 rot="4500000">
              <a:off x="939363" y="1704956"/>
              <a:ext cx="175274" cy="178619"/>
            </a:xfrm>
            <a:custGeom>
              <a:avLst/>
              <a:gdLst/>
              <a:ahLst/>
              <a:cxnLst>
                <a:cxn ang="0">
                  <a:pos x="230" y="484"/>
                </a:cxn>
                <a:cxn ang="0">
                  <a:pos x="170" y="473"/>
                </a:cxn>
                <a:cxn ang="0">
                  <a:pos x="107" y="443"/>
                </a:cxn>
                <a:cxn ang="0">
                  <a:pos x="56" y="395"/>
                </a:cxn>
                <a:cxn ang="0">
                  <a:pos x="19" y="336"/>
                </a:cxn>
                <a:cxn ang="0">
                  <a:pos x="1" y="267"/>
                </a:cxn>
                <a:cxn ang="0">
                  <a:pos x="0" y="242"/>
                </a:cxn>
                <a:cxn ang="0">
                  <a:pos x="5" y="193"/>
                </a:cxn>
                <a:cxn ang="0">
                  <a:pos x="30" y="126"/>
                </a:cxn>
                <a:cxn ang="0">
                  <a:pos x="71" y="71"/>
                </a:cxn>
                <a:cxn ang="0">
                  <a:pos x="127" y="29"/>
                </a:cxn>
                <a:cxn ang="0">
                  <a:pos x="194" y="5"/>
                </a:cxn>
                <a:cxn ang="0">
                  <a:pos x="242" y="0"/>
                </a:cxn>
                <a:cxn ang="0">
                  <a:pos x="267" y="1"/>
                </a:cxn>
                <a:cxn ang="0">
                  <a:pos x="337" y="18"/>
                </a:cxn>
                <a:cxn ang="0">
                  <a:pos x="397" y="55"/>
                </a:cxn>
                <a:cxn ang="0">
                  <a:pos x="443" y="107"/>
                </a:cxn>
                <a:cxn ang="0">
                  <a:pos x="474" y="170"/>
                </a:cxn>
                <a:cxn ang="0">
                  <a:pos x="484" y="229"/>
                </a:cxn>
                <a:cxn ang="0">
                  <a:pos x="484" y="254"/>
                </a:cxn>
                <a:cxn ang="0">
                  <a:pos x="474" y="314"/>
                </a:cxn>
                <a:cxn ang="0">
                  <a:pos x="443" y="377"/>
                </a:cxn>
                <a:cxn ang="0">
                  <a:pos x="397" y="428"/>
                </a:cxn>
                <a:cxn ang="0">
                  <a:pos x="337" y="464"/>
                </a:cxn>
                <a:cxn ang="0">
                  <a:pos x="267" y="483"/>
                </a:cxn>
                <a:cxn ang="0">
                  <a:pos x="242" y="484"/>
                </a:cxn>
                <a:cxn ang="0">
                  <a:pos x="221" y="40"/>
                </a:cxn>
                <a:cxn ang="0">
                  <a:pos x="164" y="55"/>
                </a:cxn>
                <a:cxn ang="0">
                  <a:pos x="113" y="85"/>
                </a:cxn>
                <a:cxn ang="0">
                  <a:pos x="74" y="129"/>
                </a:cxn>
                <a:cxn ang="0">
                  <a:pos x="48" y="181"/>
                </a:cxn>
                <a:cxn ang="0">
                  <a:pos x="40" y="242"/>
                </a:cxn>
                <a:cxn ang="0">
                  <a:pos x="44" y="282"/>
                </a:cxn>
                <a:cxn ang="0">
                  <a:pos x="64" y="339"/>
                </a:cxn>
                <a:cxn ang="0">
                  <a:pos x="99" y="385"/>
                </a:cxn>
                <a:cxn ang="0">
                  <a:pos x="146" y="420"/>
                </a:cxn>
                <a:cxn ang="0">
                  <a:pos x="202" y="441"/>
                </a:cxn>
                <a:cxn ang="0">
                  <a:pos x="242" y="445"/>
                </a:cxn>
                <a:cxn ang="0">
                  <a:pos x="303" y="436"/>
                </a:cxn>
                <a:cxn ang="0">
                  <a:pos x="355" y="410"/>
                </a:cxn>
                <a:cxn ang="0">
                  <a:pos x="399" y="371"/>
                </a:cxn>
                <a:cxn ang="0">
                  <a:pos x="429" y="320"/>
                </a:cxn>
                <a:cxn ang="0">
                  <a:pos x="444" y="262"/>
                </a:cxn>
                <a:cxn ang="0">
                  <a:pos x="444" y="221"/>
                </a:cxn>
                <a:cxn ang="0">
                  <a:pos x="429" y="163"/>
                </a:cxn>
                <a:cxn ang="0">
                  <a:pos x="399" y="113"/>
                </a:cxn>
                <a:cxn ang="0">
                  <a:pos x="355" y="74"/>
                </a:cxn>
                <a:cxn ang="0">
                  <a:pos x="303" y="48"/>
                </a:cxn>
                <a:cxn ang="0">
                  <a:pos x="242" y="39"/>
                </a:cxn>
              </a:cxnLst>
              <a:rect l="0" t="0" r="r" b="b"/>
              <a:pathLst>
                <a:path w="484" h="484">
                  <a:moveTo>
                    <a:pt x="242" y="484"/>
                  </a:moveTo>
                  <a:lnTo>
                    <a:pt x="242" y="484"/>
                  </a:lnTo>
                  <a:lnTo>
                    <a:pt x="230" y="484"/>
                  </a:lnTo>
                  <a:lnTo>
                    <a:pt x="217" y="483"/>
                  </a:lnTo>
                  <a:lnTo>
                    <a:pt x="194" y="479"/>
                  </a:lnTo>
                  <a:lnTo>
                    <a:pt x="170" y="473"/>
                  </a:lnTo>
                  <a:lnTo>
                    <a:pt x="148" y="464"/>
                  </a:lnTo>
                  <a:lnTo>
                    <a:pt x="127" y="455"/>
                  </a:lnTo>
                  <a:lnTo>
                    <a:pt x="107" y="443"/>
                  </a:lnTo>
                  <a:lnTo>
                    <a:pt x="89" y="428"/>
                  </a:lnTo>
                  <a:lnTo>
                    <a:pt x="71" y="413"/>
                  </a:lnTo>
                  <a:lnTo>
                    <a:pt x="56" y="395"/>
                  </a:lnTo>
                  <a:lnTo>
                    <a:pt x="41" y="377"/>
                  </a:lnTo>
                  <a:lnTo>
                    <a:pt x="30" y="357"/>
                  </a:lnTo>
                  <a:lnTo>
                    <a:pt x="19" y="336"/>
                  </a:lnTo>
                  <a:lnTo>
                    <a:pt x="11" y="314"/>
                  </a:lnTo>
                  <a:lnTo>
                    <a:pt x="5" y="290"/>
                  </a:lnTo>
                  <a:lnTo>
                    <a:pt x="1" y="267"/>
                  </a:lnTo>
                  <a:lnTo>
                    <a:pt x="1" y="254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1" y="229"/>
                  </a:lnTo>
                  <a:lnTo>
                    <a:pt x="1" y="217"/>
                  </a:lnTo>
                  <a:lnTo>
                    <a:pt x="5" y="193"/>
                  </a:lnTo>
                  <a:lnTo>
                    <a:pt x="11" y="170"/>
                  </a:lnTo>
                  <a:lnTo>
                    <a:pt x="19" y="147"/>
                  </a:lnTo>
                  <a:lnTo>
                    <a:pt x="30" y="126"/>
                  </a:lnTo>
                  <a:lnTo>
                    <a:pt x="41" y="107"/>
                  </a:lnTo>
                  <a:lnTo>
                    <a:pt x="56" y="87"/>
                  </a:lnTo>
                  <a:lnTo>
                    <a:pt x="71" y="71"/>
                  </a:lnTo>
                  <a:lnTo>
                    <a:pt x="89" y="55"/>
                  </a:lnTo>
                  <a:lnTo>
                    <a:pt x="107" y="41"/>
                  </a:lnTo>
                  <a:lnTo>
                    <a:pt x="127" y="29"/>
                  </a:lnTo>
                  <a:lnTo>
                    <a:pt x="148" y="18"/>
                  </a:lnTo>
                  <a:lnTo>
                    <a:pt x="170" y="10"/>
                  </a:lnTo>
                  <a:lnTo>
                    <a:pt x="194" y="5"/>
                  </a:lnTo>
                  <a:lnTo>
                    <a:pt x="217" y="1"/>
                  </a:lnTo>
                  <a:lnTo>
                    <a:pt x="23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54" y="0"/>
                  </a:lnTo>
                  <a:lnTo>
                    <a:pt x="267" y="1"/>
                  </a:lnTo>
                  <a:lnTo>
                    <a:pt x="292" y="5"/>
                  </a:lnTo>
                  <a:lnTo>
                    <a:pt x="314" y="10"/>
                  </a:lnTo>
                  <a:lnTo>
                    <a:pt x="337" y="18"/>
                  </a:lnTo>
                  <a:lnTo>
                    <a:pt x="358" y="29"/>
                  </a:lnTo>
                  <a:lnTo>
                    <a:pt x="378" y="41"/>
                  </a:lnTo>
                  <a:lnTo>
                    <a:pt x="397" y="55"/>
                  </a:lnTo>
                  <a:lnTo>
                    <a:pt x="413" y="71"/>
                  </a:lnTo>
                  <a:lnTo>
                    <a:pt x="430" y="87"/>
                  </a:lnTo>
                  <a:lnTo>
                    <a:pt x="443" y="107"/>
                  </a:lnTo>
                  <a:lnTo>
                    <a:pt x="455" y="126"/>
                  </a:lnTo>
                  <a:lnTo>
                    <a:pt x="466" y="147"/>
                  </a:lnTo>
                  <a:lnTo>
                    <a:pt x="474" y="170"/>
                  </a:lnTo>
                  <a:lnTo>
                    <a:pt x="479" y="193"/>
                  </a:lnTo>
                  <a:lnTo>
                    <a:pt x="483" y="217"/>
                  </a:lnTo>
                  <a:lnTo>
                    <a:pt x="484" y="229"/>
                  </a:lnTo>
                  <a:lnTo>
                    <a:pt x="484" y="242"/>
                  </a:lnTo>
                  <a:lnTo>
                    <a:pt x="484" y="242"/>
                  </a:lnTo>
                  <a:lnTo>
                    <a:pt x="484" y="254"/>
                  </a:lnTo>
                  <a:lnTo>
                    <a:pt x="483" y="267"/>
                  </a:lnTo>
                  <a:lnTo>
                    <a:pt x="479" y="290"/>
                  </a:lnTo>
                  <a:lnTo>
                    <a:pt x="474" y="314"/>
                  </a:lnTo>
                  <a:lnTo>
                    <a:pt x="466" y="336"/>
                  </a:lnTo>
                  <a:lnTo>
                    <a:pt x="455" y="357"/>
                  </a:lnTo>
                  <a:lnTo>
                    <a:pt x="443" y="377"/>
                  </a:lnTo>
                  <a:lnTo>
                    <a:pt x="430" y="395"/>
                  </a:lnTo>
                  <a:lnTo>
                    <a:pt x="413" y="413"/>
                  </a:lnTo>
                  <a:lnTo>
                    <a:pt x="397" y="428"/>
                  </a:lnTo>
                  <a:lnTo>
                    <a:pt x="378" y="443"/>
                  </a:lnTo>
                  <a:lnTo>
                    <a:pt x="358" y="455"/>
                  </a:lnTo>
                  <a:lnTo>
                    <a:pt x="337" y="464"/>
                  </a:lnTo>
                  <a:lnTo>
                    <a:pt x="314" y="473"/>
                  </a:lnTo>
                  <a:lnTo>
                    <a:pt x="292" y="479"/>
                  </a:lnTo>
                  <a:lnTo>
                    <a:pt x="267" y="483"/>
                  </a:lnTo>
                  <a:lnTo>
                    <a:pt x="254" y="484"/>
                  </a:lnTo>
                  <a:lnTo>
                    <a:pt x="242" y="484"/>
                  </a:lnTo>
                  <a:lnTo>
                    <a:pt x="242" y="484"/>
                  </a:lnTo>
                  <a:close/>
                  <a:moveTo>
                    <a:pt x="242" y="39"/>
                  </a:moveTo>
                  <a:lnTo>
                    <a:pt x="242" y="39"/>
                  </a:lnTo>
                  <a:lnTo>
                    <a:pt x="221" y="40"/>
                  </a:lnTo>
                  <a:lnTo>
                    <a:pt x="202" y="43"/>
                  </a:lnTo>
                  <a:lnTo>
                    <a:pt x="182" y="48"/>
                  </a:lnTo>
                  <a:lnTo>
                    <a:pt x="164" y="55"/>
                  </a:lnTo>
                  <a:lnTo>
                    <a:pt x="146" y="64"/>
                  </a:lnTo>
                  <a:lnTo>
                    <a:pt x="129" y="74"/>
                  </a:lnTo>
                  <a:lnTo>
                    <a:pt x="113" y="85"/>
                  </a:lnTo>
                  <a:lnTo>
                    <a:pt x="99" y="99"/>
                  </a:lnTo>
                  <a:lnTo>
                    <a:pt x="86" y="113"/>
                  </a:lnTo>
                  <a:lnTo>
                    <a:pt x="74" y="129"/>
                  </a:lnTo>
                  <a:lnTo>
                    <a:pt x="64" y="145"/>
                  </a:lnTo>
                  <a:lnTo>
                    <a:pt x="56" y="163"/>
                  </a:lnTo>
                  <a:lnTo>
                    <a:pt x="48" y="181"/>
                  </a:lnTo>
                  <a:lnTo>
                    <a:pt x="44" y="201"/>
                  </a:lnTo>
                  <a:lnTo>
                    <a:pt x="41" y="221"/>
                  </a:lnTo>
                  <a:lnTo>
                    <a:pt x="40" y="242"/>
                  </a:lnTo>
                  <a:lnTo>
                    <a:pt x="40" y="242"/>
                  </a:lnTo>
                  <a:lnTo>
                    <a:pt x="41" y="262"/>
                  </a:lnTo>
                  <a:lnTo>
                    <a:pt x="44" y="282"/>
                  </a:lnTo>
                  <a:lnTo>
                    <a:pt x="48" y="302"/>
                  </a:lnTo>
                  <a:lnTo>
                    <a:pt x="56" y="320"/>
                  </a:lnTo>
                  <a:lnTo>
                    <a:pt x="64" y="339"/>
                  </a:lnTo>
                  <a:lnTo>
                    <a:pt x="74" y="355"/>
                  </a:lnTo>
                  <a:lnTo>
                    <a:pt x="86" y="371"/>
                  </a:lnTo>
                  <a:lnTo>
                    <a:pt x="99" y="385"/>
                  </a:lnTo>
                  <a:lnTo>
                    <a:pt x="113" y="399"/>
                  </a:lnTo>
                  <a:lnTo>
                    <a:pt x="129" y="410"/>
                  </a:lnTo>
                  <a:lnTo>
                    <a:pt x="146" y="420"/>
                  </a:lnTo>
                  <a:lnTo>
                    <a:pt x="164" y="428"/>
                  </a:lnTo>
                  <a:lnTo>
                    <a:pt x="182" y="436"/>
                  </a:lnTo>
                  <a:lnTo>
                    <a:pt x="202" y="441"/>
                  </a:lnTo>
                  <a:lnTo>
                    <a:pt x="221" y="444"/>
                  </a:lnTo>
                  <a:lnTo>
                    <a:pt x="242" y="445"/>
                  </a:lnTo>
                  <a:lnTo>
                    <a:pt x="242" y="445"/>
                  </a:lnTo>
                  <a:lnTo>
                    <a:pt x="263" y="444"/>
                  </a:lnTo>
                  <a:lnTo>
                    <a:pt x="283" y="441"/>
                  </a:lnTo>
                  <a:lnTo>
                    <a:pt x="303" y="436"/>
                  </a:lnTo>
                  <a:lnTo>
                    <a:pt x="321" y="428"/>
                  </a:lnTo>
                  <a:lnTo>
                    <a:pt x="339" y="420"/>
                  </a:lnTo>
                  <a:lnTo>
                    <a:pt x="355" y="410"/>
                  </a:lnTo>
                  <a:lnTo>
                    <a:pt x="371" y="399"/>
                  </a:lnTo>
                  <a:lnTo>
                    <a:pt x="385" y="385"/>
                  </a:lnTo>
                  <a:lnTo>
                    <a:pt x="399" y="371"/>
                  </a:lnTo>
                  <a:lnTo>
                    <a:pt x="410" y="355"/>
                  </a:lnTo>
                  <a:lnTo>
                    <a:pt x="420" y="339"/>
                  </a:lnTo>
                  <a:lnTo>
                    <a:pt x="429" y="320"/>
                  </a:lnTo>
                  <a:lnTo>
                    <a:pt x="436" y="302"/>
                  </a:lnTo>
                  <a:lnTo>
                    <a:pt x="441" y="282"/>
                  </a:lnTo>
                  <a:lnTo>
                    <a:pt x="444" y="262"/>
                  </a:lnTo>
                  <a:lnTo>
                    <a:pt x="445" y="242"/>
                  </a:lnTo>
                  <a:lnTo>
                    <a:pt x="445" y="242"/>
                  </a:lnTo>
                  <a:lnTo>
                    <a:pt x="444" y="221"/>
                  </a:lnTo>
                  <a:lnTo>
                    <a:pt x="441" y="201"/>
                  </a:lnTo>
                  <a:lnTo>
                    <a:pt x="436" y="181"/>
                  </a:lnTo>
                  <a:lnTo>
                    <a:pt x="429" y="163"/>
                  </a:lnTo>
                  <a:lnTo>
                    <a:pt x="420" y="145"/>
                  </a:lnTo>
                  <a:lnTo>
                    <a:pt x="410" y="129"/>
                  </a:lnTo>
                  <a:lnTo>
                    <a:pt x="399" y="113"/>
                  </a:lnTo>
                  <a:lnTo>
                    <a:pt x="385" y="99"/>
                  </a:lnTo>
                  <a:lnTo>
                    <a:pt x="371" y="85"/>
                  </a:lnTo>
                  <a:lnTo>
                    <a:pt x="355" y="74"/>
                  </a:lnTo>
                  <a:lnTo>
                    <a:pt x="339" y="64"/>
                  </a:lnTo>
                  <a:lnTo>
                    <a:pt x="321" y="55"/>
                  </a:lnTo>
                  <a:lnTo>
                    <a:pt x="303" y="48"/>
                  </a:lnTo>
                  <a:lnTo>
                    <a:pt x="283" y="43"/>
                  </a:lnTo>
                  <a:lnTo>
                    <a:pt x="263" y="40"/>
                  </a:lnTo>
                  <a:lnTo>
                    <a:pt x="242" y="39"/>
                  </a:lnTo>
                  <a:lnTo>
                    <a:pt x="242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>
              <a:outerShdw blurRad="50800" dist="12700" dir="2700000">
                <a:srgbClr val="000000">
                  <a:alpha val="43000"/>
                </a:srgbClr>
              </a:outerShdw>
            </a:effectLst>
          </p:spPr>
          <p:txBody>
            <a:bodyPr>
              <a:normAutofit fontScale="45000" lnSpcReduction="20000"/>
            </a:bodyPr>
            <a:lstStyle/>
            <a:p>
              <a:pPr eaLnBrk="0" hangingPunct="0">
                <a:buFontTx/>
                <a:buNone/>
                <a:defRPr/>
              </a:pPr>
              <a:endParaRPr kumimoji="1" lang="en-US">
                <a:latin typeface="+mn-lt"/>
                <a:ea typeface="+mn-ea"/>
              </a:endParaRPr>
            </a:p>
          </p:txBody>
        </p:sp>
        <p:sp>
          <p:nvSpPr>
            <p:cNvPr id="34" name="Freeform 7"/>
            <p:cNvSpPr/>
            <p:nvPr>
              <p:custDataLst>
                <p:tags r:id="rId17"/>
              </p:custDataLst>
            </p:nvPr>
          </p:nvSpPr>
          <p:spPr bwMode="auto">
            <a:xfrm rot="20700000">
              <a:off x="838558" y="1113275"/>
              <a:ext cx="122056" cy="642094"/>
            </a:xfrm>
            <a:custGeom>
              <a:avLst/>
              <a:gdLst/>
              <a:ahLst/>
              <a:cxnLst>
                <a:cxn ang="0">
                  <a:pos x="297" y="2305"/>
                </a:cxn>
                <a:cxn ang="0">
                  <a:pos x="291" y="2299"/>
                </a:cxn>
                <a:cxn ang="0">
                  <a:pos x="259" y="2225"/>
                </a:cxn>
                <a:cxn ang="0">
                  <a:pos x="196" y="2013"/>
                </a:cxn>
                <a:cxn ang="0">
                  <a:pos x="130" y="1718"/>
                </a:cxn>
                <a:cxn ang="0">
                  <a:pos x="77" y="1381"/>
                </a:cxn>
                <a:cxn ang="0">
                  <a:pos x="59" y="1221"/>
                </a:cxn>
                <a:cxn ang="0">
                  <a:pos x="52" y="875"/>
                </a:cxn>
                <a:cxn ang="0">
                  <a:pos x="72" y="558"/>
                </a:cxn>
                <a:cxn ang="0">
                  <a:pos x="96" y="392"/>
                </a:cxn>
                <a:cxn ang="0">
                  <a:pos x="128" y="248"/>
                </a:cxn>
                <a:cxn ang="0">
                  <a:pos x="169" y="136"/>
                </a:cxn>
                <a:cxn ang="0">
                  <a:pos x="206" y="79"/>
                </a:cxn>
                <a:cxn ang="0">
                  <a:pos x="231" y="59"/>
                </a:cxn>
                <a:cxn ang="0">
                  <a:pos x="256" y="52"/>
                </a:cxn>
                <a:cxn ang="0">
                  <a:pos x="270" y="57"/>
                </a:cxn>
                <a:cxn ang="0">
                  <a:pos x="291" y="78"/>
                </a:cxn>
                <a:cxn ang="0">
                  <a:pos x="322" y="148"/>
                </a:cxn>
                <a:cxn ang="0">
                  <a:pos x="353" y="288"/>
                </a:cxn>
                <a:cxn ang="0">
                  <a:pos x="375" y="468"/>
                </a:cxn>
                <a:cxn ang="0">
                  <a:pos x="394" y="884"/>
                </a:cxn>
                <a:cxn ang="0">
                  <a:pos x="394" y="1404"/>
                </a:cxn>
                <a:cxn ang="0">
                  <a:pos x="392" y="1552"/>
                </a:cxn>
                <a:cxn ang="0">
                  <a:pos x="379" y="1787"/>
                </a:cxn>
                <a:cxn ang="0">
                  <a:pos x="411" y="1979"/>
                </a:cxn>
                <a:cxn ang="0">
                  <a:pos x="430" y="1783"/>
                </a:cxn>
                <a:cxn ang="0">
                  <a:pos x="444" y="1549"/>
                </a:cxn>
                <a:cxn ang="0">
                  <a:pos x="446" y="1405"/>
                </a:cxn>
                <a:cxn ang="0">
                  <a:pos x="445" y="859"/>
                </a:cxn>
                <a:cxn ang="0">
                  <a:pos x="425" y="458"/>
                </a:cxn>
                <a:cxn ang="0">
                  <a:pos x="406" y="291"/>
                </a:cxn>
                <a:cxn ang="0">
                  <a:pos x="377" y="155"/>
                </a:cxn>
                <a:cxn ang="0">
                  <a:pos x="338" y="59"/>
                </a:cxn>
                <a:cxn ang="0">
                  <a:pos x="316" y="28"/>
                </a:cxn>
                <a:cxn ang="0">
                  <a:pos x="287" y="7"/>
                </a:cxn>
                <a:cxn ang="0">
                  <a:pos x="256" y="0"/>
                </a:cxn>
                <a:cxn ang="0">
                  <a:pos x="220" y="7"/>
                </a:cxn>
                <a:cxn ang="0">
                  <a:pos x="177" y="34"/>
                </a:cxn>
                <a:cxn ang="0">
                  <a:pos x="140" y="83"/>
                </a:cxn>
                <a:cxn ang="0">
                  <a:pos x="92" y="191"/>
                </a:cxn>
                <a:cxn ang="0">
                  <a:pos x="55" y="334"/>
                </a:cxn>
                <a:cxn ang="0">
                  <a:pos x="28" y="502"/>
                </a:cxn>
                <a:cxn ang="0">
                  <a:pos x="4" y="779"/>
                </a:cxn>
                <a:cxn ang="0">
                  <a:pos x="3" y="1143"/>
                </a:cxn>
                <a:cxn ang="0">
                  <a:pos x="15" y="1300"/>
                </a:cxn>
                <a:cxn ang="0">
                  <a:pos x="66" y="1656"/>
                </a:cxn>
                <a:cxn ang="0">
                  <a:pos x="140" y="2005"/>
                </a:cxn>
                <a:cxn ang="0">
                  <a:pos x="186" y="2171"/>
                </a:cxn>
                <a:cxn ang="0">
                  <a:pos x="235" y="2300"/>
                </a:cxn>
                <a:cxn ang="0">
                  <a:pos x="270" y="2352"/>
                </a:cxn>
                <a:cxn ang="0">
                  <a:pos x="294" y="2364"/>
                </a:cxn>
                <a:cxn ang="0">
                  <a:pos x="313" y="2361"/>
                </a:cxn>
                <a:cxn ang="0">
                  <a:pos x="339" y="2334"/>
                </a:cxn>
                <a:cxn ang="0">
                  <a:pos x="326" y="2307"/>
                </a:cxn>
              </a:cxnLst>
              <a:rect l="0" t="0" r="r" b="b"/>
              <a:pathLst>
                <a:path w="448" h="2364">
                  <a:moveTo>
                    <a:pt x="300" y="2306"/>
                  </a:moveTo>
                  <a:lnTo>
                    <a:pt x="300" y="2306"/>
                  </a:lnTo>
                  <a:lnTo>
                    <a:pt x="298" y="2306"/>
                  </a:lnTo>
                  <a:lnTo>
                    <a:pt x="297" y="2305"/>
                  </a:lnTo>
                  <a:lnTo>
                    <a:pt x="297" y="2305"/>
                  </a:lnTo>
                  <a:lnTo>
                    <a:pt x="296" y="2306"/>
                  </a:lnTo>
                  <a:lnTo>
                    <a:pt x="296" y="2306"/>
                  </a:lnTo>
                  <a:lnTo>
                    <a:pt x="291" y="2299"/>
                  </a:lnTo>
                  <a:lnTo>
                    <a:pt x="285" y="2288"/>
                  </a:lnTo>
                  <a:lnTo>
                    <a:pt x="278" y="2276"/>
                  </a:lnTo>
                  <a:lnTo>
                    <a:pt x="272" y="2261"/>
                  </a:lnTo>
                  <a:lnTo>
                    <a:pt x="259" y="2225"/>
                  </a:lnTo>
                  <a:lnTo>
                    <a:pt x="243" y="2183"/>
                  </a:lnTo>
                  <a:lnTo>
                    <a:pt x="228" y="2132"/>
                  </a:lnTo>
                  <a:lnTo>
                    <a:pt x="212" y="2075"/>
                  </a:lnTo>
                  <a:lnTo>
                    <a:pt x="196" y="2013"/>
                  </a:lnTo>
                  <a:lnTo>
                    <a:pt x="179" y="1946"/>
                  </a:lnTo>
                  <a:lnTo>
                    <a:pt x="161" y="1873"/>
                  </a:lnTo>
                  <a:lnTo>
                    <a:pt x="146" y="1798"/>
                  </a:lnTo>
                  <a:lnTo>
                    <a:pt x="130" y="1718"/>
                  </a:lnTo>
                  <a:lnTo>
                    <a:pt x="115" y="1637"/>
                  </a:lnTo>
                  <a:lnTo>
                    <a:pt x="100" y="1553"/>
                  </a:lnTo>
                  <a:lnTo>
                    <a:pt x="88" y="1467"/>
                  </a:lnTo>
                  <a:lnTo>
                    <a:pt x="77" y="1381"/>
                  </a:lnTo>
                  <a:lnTo>
                    <a:pt x="66" y="1295"/>
                  </a:lnTo>
                  <a:lnTo>
                    <a:pt x="66" y="1295"/>
                  </a:lnTo>
                  <a:lnTo>
                    <a:pt x="62" y="1259"/>
                  </a:lnTo>
                  <a:lnTo>
                    <a:pt x="59" y="1221"/>
                  </a:lnTo>
                  <a:lnTo>
                    <a:pt x="55" y="1140"/>
                  </a:lnTo>
                  <a:lnTo>
                    <a:pt x="52" y="1055"/>
                  </a:lnTo>
                  <a:lnTo>
                    <a:pt x="51" y="966"/>
                  </a:lnTo>
                  <a:lnTo>
                    <a:pt x="52" y="875"/>
                  </a:lnTo>
                  <a:lnTo>
                    <a:pt x="56" y="784"/>
                  </a:lnTo>
                  <a:lnTo>
                    <a:pt x="61" y="692"/>
                  </a:lnTo>
                  <a:lnTo>
                    <a:pt x="68" y="602"/>
                  </a:lnTo>
                  <a:lnTo>
                    <a:pt x="72" y="558"/>
                  </a:lnTo>
                  <a:lnTo>
                    <a:pt x="78" y="515"/>
                  </a:lnTo>
                  <a:lnTo>
                    <a:pt x="83" y="473"/>
                  </a:lnTo>
                  <a:lnTo>
                    <a:pt x="89" y="431"/>
                  </a:lnTo>
                  <a:lnTo>
                    <a:pt x="96" y="392"/>
                  </a:lnTo>
                  <a:lnTo>
                    <a:pt x="103" y="354"/>
                  </a:lnTo>
                  <a:lnTo>
                    <a:pt x="111" y="316"/>
                  </a:lnTo>
                  <a:lnTo>
                    <a:pt x="119" y="281"/>
                  </a:lnTo>
                  <a:lnTo>
                    <a:pt x="128" y="248"/>
                  </a:lnTo>
                  <a:lnTo>
                    <a:pt x="138" y="216"/>
                  </a:lnTo>
                  <a:lnTo>
                    <a:pt x="147" y="187"/>
                  </a:lnTo>
                  <a:lnTo>
                    <a:pt x="158" y="160"/>
                  </a:lnTo>
                  <a:lnTo>
                    <a:pt x="169" y="136"/>
                  </a:lnTo>
                  <a:lnTo>
                    <a:pt x="181" y="115"/>
                  </a:lnTo>
                  <a:lnTo>
                    <a:pt x="192" y="95"/>
                  </a:lnTo>
                  <a:lnTo>
                    <a:pt x="206" y="79"/>
                  </a:lnTo>
                  <a:lnTo>
                    <a:pt x="206" y="79"/>
                  </a:lnTo>
                  <a:lnTo>
                    <a:pt x="212" y="72"/>
                  </a:lnTo>
                  <a:lnTo>
                    <a:pt x="218" y="67"/>
                  </a:lnTo>
                  <a:lnTo>
                    <a:pt x="225" y="63"/>
                  </a:lnTo>
                  <a:lnTo>
                    <a:pt x="231" y="59"/>
                  </a:lnTo>
                  <a:lnTo>
                    <a:pt x="237" y="56"/>
                  </a:lnTo>
                  <a:lnTo>
                    <a:pt x="243" y="54"/>
                  </a:lnTo>
                  <a:lnTo>
                    <a:pt x="249" y="53"/>
                  </a:lnTo>
                  <a:lnTo>
                    <a:pt x="256" y="52"/>
                  </a:lnTo>
                  <a:lnTo>
                    <a:pt x="256" y="52"/>
                  </a:lnTo>
                  <a:lnTo>
                    <a:pt x="259" y="53"/>
                  </a:lnTo>
                  <a:lnTo>
                    <a:pt x="264" y="54"/>
                  </a:lnTo>
                  <a:lnTo>
                    <a:pt x="270" y="57"/>
                  </a:lnTo>
                  <a:lnTo>
                    <a:pt x="278" y="64"/>
                  </a:lnTo>
                  <a:lnTo>
                    <a:pt x="278" y="64"/>
                  </a:lnTo>
                  <a:lnTo>
                    <a:pt x="285" y="70"/>
                  </a:lnTo>
                  <a:lnTo>
                    <a:pt x="291" y="78"/>
                  </a:lnTo>
                  <a:lnTo>
                    <a:pt x="296" y="88"/>
                  </a:lnTo>
                  <a:lnTo>
                    <a:pt x="301" y="98"/>
                  </a:lnTo>
                  <a:lnTo>
                    <a:pt x="312" y="121"/>
                  </a:lnTo>
                  <a:lnTo>
                    <a:pt x="322" y="148"/>
                  </a:lnTo>
                  <a:lnTo>
                    <a:pt x="330" y="178"/>
                  </a:lnTo>
                  <a:lnTo>
                    <a:pt x="338" y="212"/>
                  </a:lnTo>
                  <a:lnTo>
                    <a:pt x="347" y="249"/>
                  </a:lnTo>
                  <a:lnTo>
                    <a:pt x="353" y="288"/>
                  </a:lnTo>
                  <a:lnTo>
                    <a:pt x="359" y="330"/>
                  </a:lnTo>
                  <a:lnTo>
                    <a:pt x="365" y="374"/>
                  </a:lnTo>
                  <a:lnTo>
                    <a:pt x="370" y="421"/>
                  </a:lnTo>
                  <a:lnTo>
                    <a:pt x="375" y="468"/>
                  </a:lnTo>
                  <a:lnTo>
                    <a:pt x="382" y="569"/>
                  </a:lnTo>
                  <a:lnTo>
                    <a:pt x="388" y="672"/>
                  </a:lnTo>
                  <a:lnTo>
                    <a:pt x="391" y="779"/>
                  </a:lnTo>
                  <a:lnTo>
                    <a:pt x="394" y="884"/>
                  </a:lnTo>
                  <a:lnTo>
                    <a:pt x="396" y="988"/>
                  </a:lnTo>
                  <a:lnTo>
                    <a:pt x="396" y="1088"/>
                  </a:lnTo>
                  <a:lnTo>
                    <a:pt x="395" y="1266"/>
                  </a:lnTo>
                  <a:lnTo>
                    <a:pt x="394" y="1404"/>
                  </a:lnTo>
                  <a:lnTo>
                    <a:pt x="394" y="1404"/>
                  </a:lnTo>
                  <a:lnTo>
                    <a:pt x="393" y="1504"/>
                  </a:lnTo>
                  <a:lnTo>
                    <a:pt x="393" y="1504"/>
                  </a:lnTo>
                  <a:lnTo>
                    <a:pt x="392" y="1552"/>
                  </a:lnTo>
                  <a:lnTo>
                    <a:pt x="390" y="1604"/>
                  </a:lnTo>
                  <a:lnTo>
                    <a:pt x="387" y="1662"/>
                  </a:lnTo>
                  <a:lnTo>
                    <a:pt x="384" y="1723"/>
                  </a:lnTo>
                  <a:lnTo>
                    <a:pt x="379" y="1787"/>
                  </a:lnTo>
                  <a:lnTo>
                    <a:pt x="372" y="1851"/>
                  </a:lnTo>
                  <a:lnTo>
                    <a:pt x="366" y="1916"/>
                  </a:lnTo>
                  <a:lnTo>
                    <a:pt x="359" y="1979"/>
                  </a:lnTo>
                  <a:lnTo>
                    <a:pt x="411" y="1979"/>
                  </a:lnTo>
                  <a:lnTo>
                    <a:pt x="411" y="1979"/>
                  </a:lnTo>
                  <a:lnTo>
                    <a:pt x="418" y="1915"/>
                  </a:lnTo>
                  <a:lnTo>
                    <a:pt x="424" y="1850"/>
                  </a:lnTo>
                  <a:lnTo>
                    <a:pt x="430" y="1783"/>
                  </a:lnTo>
                  <a:lnTo>
                    <a:pt x="435" y="1719"/>
                  </a:lnTo>
                  <a:lnTo>
                    <a:pt x="439" y="1657"/>
                  </a:lnTo>
                  <a:lnTo>
                    <a:pt x="442" y="1600"/>
                  </a:lnTo>
                  <a:lnTo>
                    <a:pt x="444" y="1549"/>
                  </a:lnTo>
                  <a:lnTo>
                    <a:pt x="444" y="1504"/>
                  </a:lnTo>
                  <a:lnTo>
                    <a:pt x="444" y="1504"/>
                  </a:lnTo>
                  <a:lnTo>
                    <a:pt x="446" y="1405"/>
                  </a:lnTo>
                  <a:lnTo>
                    <a:pt x="446" y="1405"/>
                  </a:lnTo>
                  <a:lnTo>
                    <a:pt x="448" y="1186"/>
                  </a:lnTo>
                  <a:lnTo>
                    <a:pt x="448" y="1077"/>
                  </a:lnTo>
                  <a:lnTo>
                    <a:pt x="447" y="967"/>
                  </a:lnTo>
                  <a:lnTo>
                    <a:pt x="445" y="859"/>
                  </a:lnTo>
                  <a:lnTo>
                    <a:pt x="443" y="753"/>
                  </a:lnTo>
                  <a:lnTo>
                    <a:pt x="439" y="651"/>
                  </a:lnTo>
                  <a:lnTo>
                    <a:pt x="432" y="552"/>
                  </a:lnTo>
                  <a:lnTo>
                    <a:pt x="425" y="458"/>
                  </a:lnTo>
                  <a:lnTo>
                    <a:pt x="421" y="414"/>
                  </a:lnTo>
                  <a:lnTo>
                    <a:pt x="416" y="371"/>
                  </a:lnTo>
                  <a:lnTo>
                    <a:pt x="411" y="330"/>
                  </a:lnTo>
                  <a:lnTo>
                    <a:pt x="406" y="291"/>
                  </a:lnTo>
                  <a:lnTo>
                    <a:pt x="398" y="253"/>
                  </a:lnTo>
                  <a:lnTo>
                    <a:pt x="392" y="218"/>
                  </a:lnTo>
                  <a:lnTo>
                    <a:pt x="385" y="186"/>
                  </a:lnTo>
                  <a:lnTo>
                    <a:pt x="377" y="155"/>
                  </a:lnTo>
                  <a:lnTo>
                    <a:pt x="368" y="127"/>
                  </a:lnTo>
                  <a:lnTo>
                    <a:pt x="359" y="101"/>
                  </a:lnTo>
                  <a:lnTo>
                    <a:pt x="349" y="78"/>
                  </a:lnTo>
                  <a:lnTo>
                    <a:pt x="338" y="59"/>
                  </a:lnTo>
                  <a:lnTo>
                    <a:pt x="327" y="41"/>
                  </a:lnTo>
                  <a:lnTo>
                    <a:pt x="321" y="34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08" y="22"/>
                  </a:lnTo>
                  <a:lnTo>
                    <a:pt x="301" y="15"/>
                  </a:lnTo>
                  <a:lnTo>
                    <a:pt x="294" y="11"/>
                  </a:lnTo>
                  <a:lnTo>
                    <a:pt x="287" y="7"/>
                  </a:lnTo>
                  <a:lnTo>
                    <a:pt x="279" y="4"/>
                  </a:lnTo>
                  <a:lnTo>
                    <a:pt x="271" y="2"/>
                  </a:lnTo>
                  <a:lnTo>
                    <a:pt x="264" y="1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43" y="1"/>
                  </a:lnTo>
                  <a:lnTo>
                    <a:pt x="232" y="3"/>
                  </a:lnTo>
                  <a:lnTo>
                    <a:pt x="220" y="7"/>
                  </a:lnTo>
                  <a:lnTo>
                    <a:pt x="209" y="11"/>
                  </a:lnTo>
                  <a:lnTo>
                    <a:pt x="199" y="17"/>
                  </a:lnTo>
                  <a:lnTo>
                    <a:pt x="187" y="26"/>
                  </a:lnTo>
                  <a:lnTo>
                    <a:pt x="177" y="34"/>
                  </a:lnTo>
                  <a:lnTo>
                    <a:pt x="168" y="44"/>
                  </a:lnTo>
                  <a:lnTo>
                    <a:pt x="168" y="44"/>
                  </a:lnTo>
                  <a:lnTo>
                    <a:pt x="153" y="62"/>
                  </a:lnTo>
                  <a:lnTo>
                    <a:pt x="140" y="83"/>
                  </a:lnTo>
                  <a:lnTo>
                    <a:pt x="127" y="106"/>
                  </a:lnTo>
                  <a:lnTo>
                    <a:pt x="115" y="132"/>
                  </a:lnTo>
                  <a:lnTo>
                    <a:pt x="103" y="160"/>
                  </a:lnTo>
                  <a:lnTo>
                    <a:pt x="92" y="191"/>
                  </a:lnTo>
                  <a:lnTo>
                    <a:pt x="82" y="224"/>
                  </a:lnTo>
                  <a:lnTo>
                    <a:pt x="72" y="258"/>
                  </a:lnTo>
                  <a:lnTo>
                    <a:pt x="63" y="296"/>
                  </a:lnTo>
                  <a:lnTo>
                    <a:pt x="55" y="334"/>
                  </a:lnTo>
                  <a:lnTo>
                    <a:pt x="48" y="374"/>
                  </a:lnTo>
                  <a:lnTo>
                    <a:pt x="40" y="416"/>
                  </a:lnTo>
                  <a:lnTo>
                    <a:pt x="34" y="458"/>
                  </a:lnTo>
                  <a:lnTo>
                    <a:pt x="28" y="502"/>
                  </a:lnTo>
                  <a:lnTo>
                    <a:pt x="23" y="547"/>
                  </a:lnTo>
                  <a:lnTo>
                    <a:pt x="18" y="592"/>
                  </a:lnTo>
                  <a:lnTo>
                    <a:pt x="10" y="685"/>
                  </a:lnTo>
                  <a:lnTo>
                    <a:pt x="4" y="779"/>
                  </a:lnTo>
                  <a:lnTo>
                    <a:pt x="1" y="873"/>
                  </a:lnTo>
                  <a:lnTo>
                    <a:pt x="0" y="965"/>
                  </a:lnTo>
                  <a:lnTo>
                    <a:pt x="0" y="1056"/>
                  </a:lnTo>
                  <a:lnTo>
                    <a:pt x="3" y="1143"/>
                  </a:lnTo>
                  <a:lnTo>
                    <a:pt x="8" y="1225"/>
                  </a:lnTo>
                  <a:lnTo>
                    <a:pt x="11" y="1264"/>
                  </a:lnTo>
                  <a:lnTo>
                    <a:pt x="15" y="1300"/>
                  </a:lnTo>
                  <a:lnTo>
                    <a:pt x="15" y="1300"/>
                  </a:lnTo>
                  <a:lnTo>
                    <a:pt x="25" y="1386"/>
                  </a:lnTo>
                  <a:lnTo>
                    <a:pt x="37" y="1475"/>
                  </a:lnTo>
                  <a:lnTo>
                    <a:pt x="51" y="1565"/>
                  </a:lnTo>
                  <a:lnTo>
                    <a:pt x="66" y="1656"/>
                  </a:lnTo>
                  <a:lnTo>
                    <a:pt x="83" y="1746"/>
                  </a:lnTo>
                  <a:lnTo>
                    <a:pt x="100" y="1835"/>
                  </a:lnTo>
                  <a:lnTo>
                    <a:pt x="120" y="1922"/>
                  </a:lnTo>
                  <a:lnTo>
                    <a:pt x="140" y="2005"/>
                  </a:lnTo>
                  <a:lnTo>
                    <a:pt x="140" y="2005"/>
                  </a:lnTo>
                  <a:lnTo>
                    <a:pt x="156" y="2068"/>
                  </a:lnTo>
                  <a:lnTo>
                    <a:pt x="172" y="2123"/>
                  </a:lnTo>
                  <a:lnTo>
                    <a:pt x="186" y="2171"/>
                  </a:lnTo>
                  <a:lnTo>
                    <a:pt x="200" y="2212"/>
                  </a:lnTo>
                  <a:lnTo>
                    <a:pt x="212" y="2247"/>
                  </a:lnTo>
                  <a:lnTo>
                    <a:pt x="223" y="2276"/>
                  </a:lnTo>
                  <a:lnTo>
                    <a:pt x="235" y="2300"/>
                  </a:lnTo>
                  <a:lnTo>
                    <a:pt x="245" y="2318"/>
                  </a:lnTo>
                  <a:lnTo>
                    <a:pt x="255" y="2334"/>
                  </a:lnTo>
                  <a:lnTo>
                    <a:pt x="263" y="2344"/>
                  </a:lnTo>
                  <a:lnTo>
                    <a:pt x="270" y="2352"/>
                  </a:lnTo>
                  <a:lnTo>
                    <a:pt x="277" y="2358"/>
                  </a:lnTo>
                  <a:lnTo>
                    <a:pt x="283" y="2361"/>
                  </a:lnTo>
                  <a:lnTo>
                    <a:pt x="290" y="2363"/>
                  </a:lnTo>
                  <a:lnTo>
                    <a:pt x="294" y="2364"/>
                  </a:lnTo>
                  <a:lnTo>
                    <a:pt x="298" y="2364"/>
                  </a:lnTo>
                  <a:lnTo>
                    <a:pt x="298" y="2364"/>
                  </a:lnTo>
                  <a:lnTo>
                    <a:pt x="306" y="2363"/>
                  </a:lnTo>
                  <a:lnTo>
                    <a:pt x="313" y="2361"/>
                  </a:lnTo>
                  <a:lnTo>
                    <a:pt x="321" y="2357"/>
                  </a:lnTo>
                  <a:lnTo>
                    <a:pt x="327" y="2350"/>
                  </a:lnTo>
                  <a:lnTo>
                    <a:pt x="333" y="2343"/>
                  </a:lnTo>
                  <a:lnTo>
                    <a:pt x="339" y="2334"/>
                  </a:lnTo>
                  <a:lnTo>
                    <a:pt x="345" y="2322"/>
                  </a:lnTo>
                  <a:lnTo>
                    <a:pt x="351" y="2309"/>
                  </a:lnTo>
                  <a:lnTo>
                    <a:pt x="351" y="2309"/>
                  </a:lnTo>
                  <a:lnTo>
                    <a:pt x="326" y="2307"/>
                  </a:lnTo>
                  <a:lnTo>
                    <a:pt x="300" y="2306"/>
                  </a:lnTo>
                  <a:lnTo>
                    <a:pt x="300" y="230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kumimoji="1" lang="en-US">
                <a:latin typeface="+mn-lt"/>
                <a:ea typeface="+mn-ea"/>
              </a:endParaRPr>
            </a:p>
          </p:txBody>
        </p:sp>
      </p:grpSp>
      <p:grpSp>
        <p:nvGrpSpPr>
          <p:cNvPr id="31754" name="组合 1"/>
          <p:cNvGrpSpPr>
            <a:grpSpLocks/>
          </p:cNvGrpSpPr>
          <p:nvPr/>
        </p:nvGrpSpPr>
        <p:grpSpPr bwMode="auto">
          <a:xfrm rot="900000">
            <a:off x="3219450" y="1171575"/>
            <a:ext cx="1293813" cy="2452688"/>
            <a:chOff x="667200" y="1114995"/>
            <a:chExt cx="1213121" cy="2681178"/>
          </a:xfrm>
        </p:grpSpPr>
        <p:sp>
          <p:nvSpPr>
            <p:cNvPr id="36" name="Freeform 5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 rot="4500000">
              <a:off x="176056" y="2091908"/>
              <a:ext cx="2195409" cy="1213121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</a:ln>
            <a:effectLst/>
          </p:spPr>
          <p:txBody>
            <a:bodyPr vert="vert270" lIns="0" tIns="90000" rIns="0" bIns="90000" anchor="ctr" anchorCtr="1">
              <a:normAutofit/>
            </a:bodyPr>
            <a:lstStyle/>
            <a:p>
              <a:pPr algn="just" defTabSz="742950" eaLnBrk="0" hangingPunct="0">
                <a:lnSpc>
                  <a:spcPct val="150000"/>
                </a:lnSpc>
                <a:defRPr/>
              </a:pPr>
              <a:r>
                <a:rPr lang="en-US" altLang="zh-CN" b="1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3.</a:t>
              </a:r>
              <a:r>
                <a:rPr lang="zh-CN" altLang="en-US" b="1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说一说：美好的愿望</a:t>
              </a:r>
            </a:p>
          </p:txBody>
        </p:sp>
        <p:sp>
          <p:nvSpPr>
            <p:cNvPr id="38" name="Freeform 8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 rot="4500000">
              <a:off x="939362" y="1704956"/>
              <a:ext cx="175274" cy="178619"/>
            </a:xfrm>
            <a:custGeom>
              <a:avLst/>
              <a:gdLst/>
              <a:ahLst/>
              <a:cxnLst>
                <a:cxn ang="0">
                  <a:pos x="230" y="484"/>
                </a:cxn>
                <a:cxn ang="0">
                  <a:pos x="170" y="473"/>
                </a:cxn>
                <a:cxn ang="0">
                  <a:pos x="107" y="443"/>
                </a:cxn>
                <a:cxn ang="0">
                  <a:pos x="56" y="395"/>
                </a:cxn>
                <a:cxn ang="0">
                  <a:pos x="19" y="336"/>
                </a:cxn>
                <a:cxn ang="0">
                  <a:pos x="1" y="267"/>
                </a:cxn>
                <a:cxn ang="0">
                  <a:pos x="0" y="242"/>
                </a:cxn>
                <a:cxn ang="0">
                  <a:pos x="5" y="193"/>
                </a:cxn>
                <a:cxn ang="0">
                  <a:pos x="30" y="126"/>
                </a:cxn>
                <a:cxn ang="0">
                  <a:pos x="71" y="71"/>
                </a:cxn>
                <a:cxn ang="0">
                  <a:pos x="127" y="29"/>
                </a:cxn>
                <a:cxn ang="0">
                  <a:pos x="194" y="5"/>
                </a:cxn>
                <a:cxn ang="0">
                  <a:pos x="242" y="0"/>
                </a:cxn>
                <a:cxn ang="0">
                  <a:pos x="267" y="1"/>
                </a:cxn>
                <a:cxn ang="0">
                  <a:pos x="337" y="18"/>
                </a:cxn>
                <a:cxn ang="0">
                  <a:pos x="397" y="55"/>
                </a:cxn>
                <a:cxn ang="0">
                  <a:pos x="443" y="107"/>
                </a:cxn>
                <a:cxn ang="0">
                  <a:pos x="474" y="170"/>
                </a:cxn>
                <a:cxn ang="0">
                  <a:pos x="484" y="229"/>
                </a:cxn>
                <a:cxn ang="0">
                  <a:pos x="484" y="254"/>
                </a:cxn>
                <a:cxn ang="0">
                  <a:pos x="474" y="314"/>
                </a:cxn>
                <a:cxn ang="0">
                  <a:pos x="443" y="377"/>
                </a:cxn>
                <a:cxn ang="0">
                  <a:pos x="397" y="428"/>
                </a:cxn>
                <a:cxn ang="0">
                  <a:pos x="337" y="464"/>
                </a:cxn>
                <a:cxn ang="0">
                  <a:pos x="267" y="483"/>
                </a:cxn>
                <a:cxn ang="0">
                  <a:pos x="242" y="484"/>
                </a:cxn>
                <a:cxn ang="0">
                  <a:pos x="221" y="40"/>
                </a:cxn>
                <a:cxn ang="0">
                  <a:pos x="164" y="55"/>
                </a:cxn>
                <a:cxn ang="0">
                  <a:pos x="113" y="85"/>
                </a:cxn>
                <a:cxn ang="0">
                  <a:pos x="74" y="129"/>
                </a:cxn>
                <a:cxn ang="0">
                  <a:pos x="48" y="181"/>
                </a:cxn>
                <a:cxn ang="0">
                  <a:pos x="40" y="242"/>
                </a:cxn>
                <a:cxn ang="0">
                  <a:pos x="44" y="282"/>
                </a:cxn>
                <a:cxn ang="0">
                  <a:pos x="64" y="339"/>
                </a:cxn>
                <a:cxn ang="0">
                  <a:pos x="99" y="385"/>
                </a:cxn>
                <a:cxn ang="0">
                  <a:pos x="146" y="420"/>
                </a:cxn>
                <a:cxn ang="0">
                  <a:pos x="202" y="441"/>
                </a:cxn>
                <a:cxn ang="0">
                  <a:pos x="242" y="445"/>
                </a:cxn>
                <a:cxn ang="0">
                  <a:pos x="303" y="436"/>
                </a:cxn>
                <a:cxn ang="0">
                  <a:pos x="355" y="410"/>
                </a:cxn>
                <a:cxn ang="0">
                  <a:pos x="399" y="371"/>
                </a:cxn>
                <a:cxn ang="0">
                  <a:pos x="429" y="320"/>
                </a:cxn>
                <a:cxn ang="0">
                  <a:pos x="444" y="262"/>
                </a:cxn>
                <a:cxn ang="0">
                  <a:pos x="444" y="221"/>
                </a:cxn>
                <a:cxn ang="0">
                  <a:pos x="429" y="163"/>
                </a:cxn>
                <a:cxn ang="0">
                  <a:pos x="399" y="113"/>
                </a:cxn>
                <a:cxn ang="0">
                  <a:pos x="355" y="74"/>
                </a:cxn>
                <a:cxn ang="0">
                  <a:pos x="303" y="48"/>
                </a:cxn>
                <a:cxn ang="0">
                  <a:pos x="242" y="39"/>
                </a:cxn>
              </a:cxnLst>
              <a:rect l="0" t="0" r="r" b="b"/>
              <a:pathLst>
                <a:path w="484" h="484">
                  <a:moveTo>
                    <a:pt x="242" y="484"/>
                  </a:moveTo>
                  <a:lnTo>
                    <a:pt x="242" y="484"/>
                  </a:lnTo>
                  <a:lnTo>
                    <a:pt x="230" y="484"/>
                  </a:lnTo>
                  <a:lnTo>
                    <a:pt x="217" y="483"/>
                  </a:lnTo>
                  <a:lnTo>
                    <a:pt x="194" y="479"/>
                  </a:lnTo>
                  <a:lnTo>
                    <a:pt x="170" y="473"/>
                  </a:lnTo>
                  <a:lnTo>
                    <a:pt x="148" y="464"/>
                  </a:lnTo>
                  <a:lnTo>
                    <a:pt x="127" y="455"/>
                  </a:lnTo>
                  <a:lnTo>
                    <a:pt x="107" y="443"/>
                  </a:lnTo>
                  <a:lnTo>
                    <a:pt x="89" y="428"/>
                  </a:lnTo>
                  <a:lnTo>
                    <a:pt x="71" y="413"/>
                  </a:lnTo>
                  <a:lnTo>
                    <a:pt x="56" y="395"/>
                  </a:lnTo>
                  <a:lnTo>
                    <a:pt x="41" y="377"/>
                  </a:lnTo>
                  <a:lnTo>
                    <a:pt x="30" y="357"/>
                  </a:lnTo>
                  <a:lnTo>
                    <a:pt x="19" y="336"/>
                  </a:lnTo>
                  <a:lnTo>
                    <a:pt x="11" y="314"/>
                  </a:lnTo>
                  <a:lnTo>
                    <a:pt x="5" y="290"/>
                  </a:lnTo>
                  <a:lnTo>
                    <a:pt x="1" y="267"/>
                  </a:lnTo>
                  <a:lnTo>
                    <a:pt x="1" y="254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1" y="229"/>
                  </a:lnTo>
                  <a:lnTo>
                    <a:pt x="1" y="217"/>
                  </a:lnTo>
                  <a:lnTo>
                    <a:pt x="5" y="193"/>
                  </a:lnTo>
                  <a:lnTo>
                    <a:pt x="11" y="170"/>
                  </a:lnTo>
                  <a:lnTo>
                    <a:pt x="19" y="147"/>
                  </a:lnTo>
                  <a:lnTo>
                    <a:pt x="30" y="126"/>
                  </a:lnTo>
                  <a:lnTo>
                    <a:pt x="41" y="107"/>
                  </a:lnTo>
                  <a:lnTo>
                    <a:pt x="56" y="87"/>
                  </a:lnTo>
                  <a:lnTo>
                    <a:pt x="71" y="71"/>
                  </a:lnTo>
                  <a:lnTo>
                    <a:pt x="89" y="55"/>
                  </a:lnTo>
                  <a:lnTo>
                    <a:pt x="107" y="41"/>
                  </a:lnTo>
                  <a:lnTo>
                    <a:pt x="127" y="29"/>
                  </a:lnTo>
                  <a:lnTo>
                    <a:pt x="148" y="18"/>
                  </a:lnTo>
                  <a:lnTo>
                    <a:pt x="170" y="10"/>
                  </a:lnTo>
                  <a:lnTo>
                    <a:pt x="194" y="5"/>
                  </a:lnTo>
                  <a:lnTo>
                    <a:pt x="217" y="1"/>
                  </a:lnTo>
                  <a:lnTo>
                    <a:pt x="23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54" y="0"/>
                  </a:lnTo>
                  <a:lnTo>
                    <a:pt x="267" y="1"/>
                  </a:lnTo>
                  <a:lnTo>
                    <a:pt x="292" y="5"/>
                  </a:lnTo>
                  <a:lnTo>
                    <a:pt x="314" y="10"/>
                  </a:lnTo>
                  <a:lnTo>
                    <a:pt x="337" y="18"/>
                  </a:lnTo>
                  <a:lnTo>
                    <a:pt x="358" y="29"/>
                  </a:lnTo>
                  <a:lnTo>
                    <a:pt x="378" y="41"/>
                  </a:lnTo>
                  <a:lnTo>
                    <a:pt x="397" y="55"/>
                  </a:lnTo>
                  <a:lnTo>
                    <a:pt x="413" y="71"/>
                  </a:lnTo>
                  <a:lnTo>
                    <a:pt x="430" y="87"/>
                  </a:lnTo>
                  <a:lnTo>
                    <a:pt x="443" y="107"/>
                  </a:lnTo>
                  <a:lnTo>
                    <a:pt x="455" y="126"/>
                  </a:lnTo>
                  <a:lnTo>
                    <a:pt x="466" y="147"/>
                  </a:lnTo>
                  <a:lnTo>
                    <a:pt x="474" y="170"/>
                  </a:lnTo>
                  <a:lnTo>
                    <a:pt x="479" y="193"/>
                  </a:lnTo>
                  <a:lnTo>
                    <a:pt x="483" y="217"/>
                  </a:lnTo>
                  <a:lnTo>
                    <a:pt x="484" y="229"/>
                  </a:lnTo>
                  <a:lnTo>
                    <a:pt x="484" y="242"/>
                  </a:lnTo>
                  <a:lnTo>
                    <a:pt x="484" y="242"/>
                  </a:lnTo>
                  <a:lnTo>
                    <a:pt x="484" y="254"/>
                  </a:lnTo>
                  <a:lnTo>
                    <a:pt x="483" y="267"/>
                  </a:lnTo>
                  <a:lnTo>
                    <a:pt x="479" y="290"/>
                  </a:lnTo>
                  <a:lnTo>
                    <a:pt x="474" y="314"/>
                  </a:lnTo>
                  <a:lnTo>
                    <a:pt x="466" y="336"/>
                  </a:lnTo>
                  <a:lnTo>
                    <a:pt x="455" y="357"/>
                  </a:lnTo>
                  <a:lnTo>
                    <a:pt x="443" y="377"/>
                  </a:lnTo>
                  <a:lnTo>
                    <a:pt x="430" y="395"/>
                  </a:lnTo>
                  <a:lnTo>
                    <a:pt x="413" y="413"/>
                  </a:lnTo>
                  <a:lnTo>
                    <a:pt x="397" y="428"/>
                  </a:lnTo>
                  <a:lnTo>
                    <a:pt x="378" y="443"/>
                  </a:lnTo>
                  <a:lnTo>
                    <a:pt x="358" y="455"/>
                  </a:lnTo>
                  <a:lnTo>
                    <a:pt x="337" y="464"/>
                  </a:lnTo>
                  <a:lnTo>
                    <a:pt x="314" y="473"/>
                  </a:lnTo>
                  <a:lnTo>
                    <a:pt x="292" y="479"/>
                  </a:lnTo>
                  <a:lnTo>
                    <a:pt x="267" y="483"/>
                  </a:lnTo>
                  <a:lnTo>
                    <a:pt x="254" y="484"/>
                  </a:lnTo>
                  <a:lnTo>
                    <a:pt x="242" y="484"/>
                  </a:lnTo>
                  <a:lnTo>
                    <a:pt x="242" y="484"/>
                  </a:lnTo>
                  <a:close/>
                  <a:moveTo>
                    <a:pt x="242" y="39"/>
                  </a:moveTo>
                  <a:lnTo>
                    <a:pt x="242" y="39"/>
                  </a:lnTo>
                  <a:lnTo>
                    <a:pt x="221" y="40"/>
                  </a:lnTo>
                  <a:lnTo>
                    <a:pt x="202" y="43"/>
                  </a:lnTo>
                  <a:lnTo>
                    <a:pt x="182" y="48"/>
                  </a:lnTo>
                  <a:lnTo>
                    <a:pt x="164" y="55"/>
                  </a:lnTo>
                  <a:lnTo>
                    <a:pt x="146" y="64"/>
                  </a:lnTo>
                  <a:lnTo>
                    <a:pt x="129" y="74"/>
                  </a:lnTo>
                  <a:lnTo>
                    <a:pt x="113" y="85"/>
                  </a:lnTo>
                  <a:lnTo>
                    <a:pt x="99" y="99"/>
                  </a:lnTo>
                  <a:lnTo>
                    <a:pt x="86" y="113"/>
                  </a:lnTo>
                  <a:lnTo>
                    <a:pt x="74" y="129"/>
                  </a:lnTo>
                  <a:lnTo>
                    <a:pt x="64" y="145"/>
                  </a:lnTo>
                  <a:lnTo>
                    <a:pt x="56" y="163"/>
                  </a:lnTo>
                  <a:lnTo>
                    <a:pt x="48" y="181"/>
                  </a:lnTo>
                  <a:lnTo>
                    <a:pt x="44" y="201"/>
                  </a:lnTo>
                  <a:lnTo>
                    <a:pt x="41" y="221"/>
                  </a:lnTo>
                  <a:lnTo>
                    <a:pt x="40" y="242"/>
                  </a:lnTo>
                  <a:lnTo>
                    <a:pt x="40" y="242"/>
                  </a:lnTo>
                  <a:lnTo>
                    <a:pt x="41" y="262"/>
                  </a:lnTo>
                  <a:lnTo>
                    <a:pt x="44" y="282"/>
                  </a:lnTo>
                  <a:lnTo>
                    <a:pt x="48" y="302"/>
                  </a:lnTo>
                  <a:lnTo>
                    <a:pt x="56" y="320"/>
                  </a:lnTo>
                  <a:lnTo>
                    <a:pt x="64" y="339"/>
                  </a:lnTo>
                  <a:lnTo>
                    <a:pt x="74" y="355"/>
                  </a:lnTo>
                  <a:lnTo>
                    <a:pt x="86" y="371"/>
                  </a:lnTo>
                  <a:lnTo>
                    <a:pt x="99" y="385"/>
                  </a:lnTo>
                  <a:lnTo>
                    <a:pt x="113" y="399"/>
                  </a:lnTo>
                  <a:lnTo>
                    <a:pt x="129" y="410"/>
                  </a:lnTo>
                  <a:lnTo>
                    <a:pt x="146" y="420"/>
                  </a:lnTo>
                  <a:lnTo>
                    <a:pt x="164" y="428"/>
                  </a:lnTo>
                  <a:lnTo>
                    <a:pt x="182" y="436"/>
                  </a:lnTo>
                  <a:lnTo>
                    <a:pt x="202" y="441"/>
                  </a:lnTo>
                  <a:lnTo>
                    <a:pt x="221" y="444"/>
                  </a:lnTo>
                  <a:lnTo>
                    <a:pt x="242" y="445"/>
                  </a:lnTo>
                  <a:lnTo>
                    <a:pt x="242" y="445"/>
                  </a:lnTo>
                  <a:lnTo>
                    <a:pt x="263" y="444"/>
                  </a:lnTo>
                  <a:lnTo>
                    <a:pt x="283" y="441"/>
                  </a:lnTo>
                  <a:lnTo>
                    <a:pt x="303" y="436"/>
                  </a:lnTo>
                  <a:lnTo>
                    <a:pt x="321" y="428"/>
                  </a:lnTo>
                  <a:lnTo>
                    <a:pt x="339" y="420"/>
                  </a:lnTo>
                  <a:lnTo>
                    <a:pt x="355" y="410"/>
                  </a:lnTo>
                  <a:lnTo>
                    <a:pt x="371" y="399"/>
                  </a:lnTo>
                  <a:lnTo>
                    <a:pt x="385" y="385"/>
                  </a:lnTo>
                  <a:lnTo>
                    <a:pt x="399" y="371"/>
                  </a:lnTo>
                  <a:lnTo>
                    <a:pt x="410" y="355"/>
                  </a:lnTo>
                  <a:lnTo>
                    <a:pt x="420" y="339"/>
                  </a:lnTo>
                  <a:lnTo>
                    <a:pt x="429" y="320"/>
                  </a:lnTo>
                  <a:lnTo>
                    <a:pt x="436" y="302"/>
                  </a:lnTo>
                  <a:lnTo>
                    <a:pt x="441" y="282"/>
                  </a:lnTo>
                  <a:lnTo>
                    <a:pt x="444" y="262"/>
                  </a:lnTo>
                  <a:lnTo>
                    <a:pt x="445" y="242"/>
                  </a:lnTo>
                  <a:lnTo>
                    <a:pt x="445" y="242"/>
                  </a:lnTo>
                  <a:lnTo>
                    <a:pt x="444" y="221"/>
                  </a:lnTo>
                  <a:lnTo>
                    <a:pt x="441" y="201"/>
                  </a:lnTo>
                  <a:lnTo>
                    <a:pt x="436" y="181"/>
                  </a:lnTo>
                  <a:lnTo>
                    <a:pt x="429" y="163"/>
                  </a:lnTo>
                  <a:lnTo>
                    <a:pt x="420" y="145"/>
                  </a:lnTo>
                  <a:lnTo>
                    <a:pt x="410" y="129"/>
                  </a:lnTo>
                  <a:lnTo>
                    <a:pt x="399" y="113"/>
                  </a:lnTo>
                  <a:lnTo>
                    <a:pt x="385" y="99"/>
                  </a:lnTo>
                  <a:lnTo>
                    <a:pt x="371" y="85"/>
                  </a:lnTo>
                  <a:lnTo>
                    <a:pt x="355" y="74"/>
                  </a:lnTo>
                  <a:lnTo>
                    <a:pt x="339" y="64"/>
                  </a:lnTo>
                  <a:lnTo>
                    <a:pt x="321" y="55"/>
                  </a:lnTo>
                  <a:lnTo>
                    <a:pt x="303" y="48"/>
                  </a:lnTo>
                  <a:lnTo>
                    <a:pt x="283" y="43"/>
                  </a:lnTo>
                  <a:lnTo>
                    <a:pt x="263" y="40"/>
                  </a:lnTo>
                  <a:lnTo>
                    <a:pt x="242" y="39"/>
                  </a:lnTo>
                  <a:lnTo>
                    <a:pt x="242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>
              <a:outerShdw blurRad="50800" dist="12700" dir="2700000">
                <a:srgbClr val="000000">
                  <a:alpha val="43000"/>
                </a:srgbClr>
              </a:outerShdw>
            </a:effectLst>
          </p:spPr>
          <p:txBody>
            <a:bodyPr>
              <a:normAutofit fontScale="45000" lnSpcReduction="20000"/>
            </a:bodyPr>
            <a:lstStyle/>
            <a:p>
              <a:pPr eaLnBrk="0" hangingPunct="0">
                <a:buFontTx/>
                <a:buNone/>
                <a:defRPr/>
              </a:pPr>
              <a:endParaRPr kumimoji="1" lang="en-US">
                <a:latin typeface="+mn-lt"/>
                <a:ea typeface="+mn-ea"/>
              </a:endParaRPr>
            </a:p>
          </p:txBody>
        </p:sp>
        <p:sp>
          <p:nvSpPr>
            <p:cNvPr id="39" name="Freeform 7"/>
            <p:cNvSpPr/>
            <p:nvPr>
              <p:custDataLst>
                <p:tags r:id="rId14"/>
              </p:custDataLst>
            </p:nvPr>
          </p:nvSpPr>
          <p:spPr bwMode="auto">
            <a:xfrm rot="20700000">
              <a:off x="838558" y="1113276"/>
              <a:ext cx="122056" cy="642094"/>
            </a:xfrm>
            <a:custGeom>
              <a:avLst/>
              <a:gdLst/>
              <a:ahLst/>
              <a:cxnLst>
                <a:cxn ang="0">
                  <a:pos x="297" y="2305"/>
                </a:cxn>
                <a:cxn ang="0">
                  <a:pos x="291" y="2299"/>
                </a:cxn>
                <a:cxn ang="0">
                  <a:pos x="259" y="2225"/>
                </a:cxn>
                <a:cxn ang="0">
                  <a:pos x="196" y="2013"/>
                </a:cxn>
                <a:cxn ang="0">
                  <a:pos x="130" y="1718"/>
                </a:cxn>
                <a:cxn ang="0">
                  <a:pos x="77" y="1381"/>
                </a:cxn>
                <a:cxn ang="0">
                  <a:pos x="59" y="1221"/>
                </a:cxn>
                <a:cxn ang="0">
                  <a:pos x="52" y="875"/>
                </a:cxn>
                <a:cxn ang="0">
                  <a:pos x="72" y="558"/>
                </a:cxn>
                <a:cxn ang="0">
                  <a:pos x="96" y="392"/>
                </a:cxn>
                <a:cxn ang="0">
                  <a:pos x="128" y="248"/>
                </a:cxn>
                <a:cxn ang="0">
                  <a:pos x="169" y="136"/>
                </a:cxn>
                <a:cxn ang="0">
                  <a:pos x="206" y="79"/>
                </a:cxn>
                <a:cxn ang="0">
                  <a:pos x="231" y="59"/>
                </a:cxn>
                <a:cxn ang="0">
                  <a:pos x="256" y="52"/>
                </a:cxn>
                <a:cxn ang="0">
                  <a:pos x="270" y="57"/>
                </a:cxn>
                <a:cxn ang="0">
                  <a:pos x="291" y="78"/>
                </a:cxn>
                <a:cxn ang="0">
                  <a:pos x="322" y="148"/>
                </a:cxn>
                <a:cxn ang="0">
                  <a:pos x="353" y="288"/>
                </a:cxn>
                <a:cxn ang="0">
                  <a:pos x="375" y="468"/>
                </a:cxn>
                <a:cxn ang="0">
                  <a:pos x="394" y="884"/>
                </a:cxn>
                <a:cxn ang="0">
                  <a:pos x="394" y="1404"/>
                </a:cxn>
                <a:cxn ang="0">
                  <a:pos x="392" y="1552"/>
                </a:cxn>
                <a:cxn ang="0">
                  <a:pos x="379" y="1787"/>
                </a:cxn>
                <a:cxn ang="0">
                  <a:pos x="411" y="1979"/>
                </a:cxn>
                <a:cxn ang="0">
                  <a:pos x="430" y="1783"/>
                </a:cxn>
                <a:cxn ang="0">
                  <a:pos x="444" y="1549"/>
                </a:cxn>
                <a:cxn ang="0">
                  <a:pos x="446" y="1405"/>
                </a:cxn>
                <a:cxn ang="0">
                  <a:pos x="445" y="859"/>
                </a:cxn>
                <a:cxn ang="0">
                  <a:pos x="425" y="458"/>
                </a:cxn>
                <a:cxn ang="0">
                  <a:pos x="406" y="291"/>
                </a:cxn>
                <a:cxn ang="0">
                  <a:pos x="377" y="155"/>
                </a:cxn>
                <a:cxn ang="0">
                  <a:pos x="338" y="59"/>
                </a:cxn>
                <a:cxn ang="0">
                  <a:pos x="316" y="28"/>
                </a:cxn>
                <a:cxn ang="0">
                  <a:pos x="287" y="7"/>
                </a:cxn>
                <a:cxn ang="0">
                  <a:pos x="256" y="0"/>
                </a:cxn>
                <a:cxn ang="0">
                  <a:pos x="220" y="7"/>
                </a:cxn>
                <a:cxn ang="0">
                  <a:pos x="177" y="34"/>
                </a:cxn>
                <a:cxn ang="0">
                  <a:pos x="140" y="83"/>
                </a:cxn>
                <a:cxn ang="0">
                  <a:pos x="92" y="191"/>
                </a:cxn>
                <a:cxn ang="0">
                  <a:pos x="55" y="334"/>
                </a:cxn>
                <a:cxn ang="0">
                  <a:pos x="28" y="502"/>
                </a:cxn>
                <a:cxn ang="0">
                  <a:pos x="4" y="779"/>
                </a:cxn>
                <a:cxn ang="0">
                  <a:pos x="3" y="1143"/>
                </a:cxn>
                <a:cxn ang="0">
                  <a:pos x="15" y="1300"/>
                </a:cxn>
                <a:cxn ang="0">
                  <a:pos x="66" y="1656"/>
                </a:cxn>
                <a:cxn ang="0">
                  <a:pos x="140" y="2005"/>
                </a:cxn>
                <a:cxn ang="0">
                  <a:pos x="186" y="2171"/>
                </a:cxn>
                <a:cxn ang="0">
                  <a:pos x="235" y="2300"/>
                </a:cxn>
                <a:cxn ang="0">
                  <a:pos x="270" y="2352"/>
                </a:cxn>
                <a:cxn ang="0">
                  <a:pos x="294" y="2364"/>
                </a:cxn>
                <a:cxn ang="0">
                  <a:pos x="313" y="2361"/>
                </a:cxn>
                <a:cxn ang="0">
                  <a:pos x="339" y="2334"/>
                </a:cxn>
                <a:cxn ang="0">
                  <a:pos x="326" y="2307"/>
                </a:cxn>
              </a:cxnLst>
              <a:rect l="0" t="0" r="r" b="b"/>
              <a:pathLst>
                <a:path w="448" h="2364">
                  <a:moveTo>
                    <a:pt x="300" y="2306"/>
                  </a:moveTo>
                  <a:lnTo>
                    <a:pt x="300" y="2306"/>
                  </a:lnTo>
                  <a:lnTo>
                    <a:pt x="298" y="2306"/>
                  </a:lnTo>
                  <a:lnTo>
                    <a:pt x="297" y="2305"/>
                  </a:lnTo>
                  <a:lnTo>
                    <a:pt x="297" y="2305"/>
                  </a:lnTo>
                  <a:lnTo>
                    <a:pt x="296" y="2306"/>
                  </a:lnTo>
                  <a:lnTo>
                    <a:pt x="296" y="2306"/>
                  </a:lnTo>
                  <a:lnTo>
                    <a:pt x="291" y="2299"/>
                  </a:lnTo>
                  <a:lnTo>
                    <a:pt x="285" y="2288"/>
                  </a:lnTo>
                  <a:lnTo>
                    <a:pt x="278" y="2276"/>
                  </a:lnTo>
                  <a:lnTo>
                    <a:pt x="272" y="2261"/>
                  </a:lnTo>
                  <a:lnTo>
                    <a:pt x="259" y="2225"/>
                  </a:lnTo>
                  <a:lnTo>
                    <a:pt x="243" y="2183"/>
                  </a:lnTo>
                  <a:lnTo>
                    <a:pt x="228" y="2132"/>
                  </a:lnTo>
                  <a:lnTo>
                    <a:pt x="212" y="2075"/>
                  </a:lnTo>
                  <a:lnTo>
                    <a:pt x="196" y="2013"/>
                  </a:lnTo>
                  <a:lnTo>
                    <a:pt x="179" y="1946"/>
                  </a:lnTo>
                  <a:lnTo>
                    <a:pt x="161" y="1873"/>
                  </a:lnTo>
                  <a:lnTo>
                    <a:pt x="146" y="1798"/>
                  </a:lnTo>
                  <a:lnTo>
                    <a:pt x="130" y="1718"/>
                  </a:lnTo>
                  <a:lnTo>
                    <a:pt x="115" y="1637"/>
                  </a:lnTo>
                  <a:lnTo>
                    <a:pt x="100" y="1553"/>
                  </a:lnTo>
                  <a:lnTo>
                    <a:pt x="88" y="1467"/>
                  </a:lnTo>
                  <a:lnTo>
                    <a:pt x="77" y="1381"/>
                  </a:lnTo>
                  <a:lnTo>
                    <a:pt x="66" y="1295"/>
                  </a:lnTo>
                  <a:lnTo>
                    <a:pt x="66" y="1295"/>
                  </a:lnTo>
                  <a:lnTo>
                    <a:pt x="62" y="1259"/>
                  </a:lnTo>
                  <a:lnTo>
                    <a:pt x="59" y="1221"/>
                  </a:lnTo>
                  <a:lnTo>
                    <a:pt x="55" y="1140"/>
                  </a:lnTo>
                  <a:lnTo>
                    <a:pt x="52" y="1055"/>
                  </a:lnTo>
                  <a:lnTo>
                    <a:pt x="51" y="966"/>
                  </a:lnTo>
                  <a:lnTo>
                    <a:pt x="52" y="875"/>
                  </a:lnTo>
                  <a:lnTo>
                    <a:pt x="56" y="784"/>
                  </a:lnTo>
                  <a:lnTo>
                    <a:pt x="61" y="692"/>
                  </a:lnTo>
                  <a:lnTo>
                    <a:pt x="68" y="602"/>
                  </a:lnTo>
                  <a:lnTo>
                    <a:pt x="72" y="558"/>
                  </a:lnTo>
                  <a:lnTo>
                    <a:pt x="78" y="515"/>
                  </a:lnTo>
                  <a:lnTo>
                    <a:pt x="83" y="473"/>
                  </a:lnTo>
                  <a:lnTo>
                    <a:pt x="89" y="431"/>
                  </a:lnTo>
                  <a:lnTo>
                    <a:pt x="96" y="392"/>
                  </a:lnTo>
                  <a:lnTo>
                    <a:pt x="103" y="354"/>
                  </a:lnTo>
                  <a:lnTo>
                    <a:pt x="111" y="316"/>
                  </a:lnTo>
                  <a:lnTo>
                    <a:pt x="119" y="281"/>
                  </a:lnTo>
                  <a:lnTo>
                    <a:pt x="128" y="248"/>
                  </a:lnTo>
                  <a:lnTo>
                    <a:pt x="138" y="216"/>
                  </a:lnTo>
                  <a:lnTo>
                    <a:pt x="147" y="187"/>
                  </a:lnTo>
                  <a:lnTo>
                    <a:pt x="158" y="160"/>
                  </a:lnTo>
                  <a:lnTo>
                    <a:pt x="169" y="136"/>
                  </a:lnTo>
                  <a:lnTo>
                    <a:pt x="181" y="115"/>
                  </a:lnTo>
                  <a:lnTo>
                    <a:pt x="192" y="95"/>
                  </a:lnTo>
                  <a:lnTo>
                    <a:pt x="206" y="79"/>
                  </a:lnTo>
                  <a:lnTo>
                    <a:pt x="206" y="79"/>
                  </a:lnTo>
                  <a:lnTo>
                    <a:pt x="212" y="72"/>
                  </a:lnTo>
                  <a:lnTo>
                    <a:pt x="218" y="67"/>
                  </a:lnTo>
                  <a:lnTo>
                    <a:pt x="225" y="63"/>
                  </a:lnTo>
                  <a:lnTo>
                    <a:pt x="231" y="59"/>
                  </a:lnTo>
                  <a:lnTo>
                    <a:pt x="237" y="56"/>
                  </a:lnTo>
                  <a:lnTo>
                    <a:pt x="243" y="54"/>
                  </a:lnTo>
                  <a:lnTo>
                    <a:pt x="249" y="53"/>
                  </a:lnTo>
                  <a:lnTo>
                    <a:pt x="256" y="52"/>
                  </a:lnTo>
                  <a:lnTo>
                    <a:pt x="256" y="52"/>
                  </a:lnTo>
                  <a:lnTo>
                    <a:pt x="259" y="53"/>
                  </a:lnTo>
                  <a:lnTo>
                    <a:pt x="264" y="54"/>
                  </a:lnTo>
                  <a:lnTo>
                    <a:pt x="270" y="57"/>
                  </a:lnTo>
                  <a:lnTo>
                    <a:pt x="278" y="64"/>
                  </a:lnTo>
                  <a:lnTo>
                    <a:pt x="278" y="64"/>
                  </a:lnTo>
                  <a:lnTo>
                    <a:pt x="285" y="70"/>
                  </a:lnTo>
                  <a:lnTo>
                    <a:pt x="291" y="78"/>
                  </a:lnTo>
                  <a:lnTo>
                    <a:pt x="296" y="88"/>
                  </a:lnTo>
                  <a:lnTo>
                    <a:pt x="301" y="98"/>
                  </a:lnTo>
                  <a:lnTo>
                    <a:pt x="312" y="121"/>
                  </a:lnTo>
                  <a:lnTo>
                    <a:pt x="322" y="148"/>
                  </a:lnTo>
                  <a:lnTo>
                    <a:pt x="330" y="178"/>
                  </a:lnTo>
                  <a:lnTo>
                    <a:pt x="338" y="212"/>
                  </a:lnTo>
                  <a:lnTo>
                    <a:pt x="347" y="249"/>
                  </a:lnTo>
                  <a:lnTo>
                    <a:pt x="353" y="288"/>
                  </a:lnTo>
                  <a:lnTo>
                    <a:pt x="359" y="330"/>
                  </a:lnTo>
                  <a:lnTo>
                    <a:pt x="365" y="374"/>
                  </a:lnTo>
                  <a:lnTo>
                    <a:pt x="370" y="421"/>
                  </a:lnTo>
                  <a:lnTo>
                    <a:pt x="375" y="468"/>
                  </a:lnTo>
                  <a:lnTo>
                    <a:pt x="382" y="569"/>
                  </a:lnTo>
                  <a:lnTo>
                    <a:pt x="388" y="672"/>
                  </a:lnTo>
                  <a:lnTo>
                    <a:pt x="391" y="779"/>
                  </a:lnTo>
                  <a:lnTo>
                    <a:pt x="394" y="884"/>
                  </a:lnTo>
                  <a:lnTo>
                    <a:pt x="396" y="988"/>
                  </a:lnTo>
                  <a:lnTo>
                    <a:pt x="396" y="1088"/>
                  </a:lnTo>
                  <a:lnTo>
                    <a:pt x="395" y="1266"/>
                  </a:lnTo>
                  <a:lnTo>
                    <a:pt x="394" y="1404"/>
                  </a:lnTo>
                  <a:lnTo>
                    <a:pt x="394" y="1404"/>
                  </a:lnTo>
                  <a:lnTo>
                    <a:pt x="393" y="1504"/>
                  </a:lnTo>
                  <a:lnTo>
                    <a:pt x="393" y="1504"/>
                  </a:lnTo>
                  <a:lnTo>
                    <a:pt x="392" y="1552"/>
                  </a:lnTo>
                  <a:lnTo>
                    <a:pt x="390" y="1604"/>
                  </a:lnTo>
                  <a:lnTo>
                    <a:pt x="387" y="1662"/>
                  </a:lnTo>
                  <a:lnTo>
                    <a:pt x="384" y="1723"/>
                  </a:lnTo>
                  <a:lnTo>
                    <a:pt x="379" y="1787"/>
                  </a:lnTo>
                  <a:lnTo>
                    <a:pt x="372" y="1851"/>
                  </a:lnTo>
                  <a:lnTo>
                    <a:pt x="366" y="1916"/>
                  </a:lnTo>
                  <a:lnTo>
                    <a:pt x="359" y="1979"/>
                  </a:lnTo>
                  <a:lnTo>
                    <a:pt x="411" y="1979"/>
                  </a:lnTo>
                  <a:lnTo>
                    <a:pt x="411" y="1979"/>
                  </a:lnTo>
                  <a:lnTo>
                    <a:pt x="418" y="1915"/>
                  </a:lnTo>
                  <a:lnTo>
                    <a:pt x="424" y="1850"/>
                  </a:lnTo>
                  <a:lnTo>
                    <a:pt x="430" y="1783"/>
                  </a:lnTo>
                  <a:lnTo>
                    <a:pt x="435" y="1719"/>
                  </a:lnTo>
                  <a:lnTo>
                    <a:pt x="439" y="1657"/>
                  </a:lnTo>
                  <a:lnTo>
                    <a:pt x="442" y="1600"/>
                  </a:lnTo>
                  <a:lnTo>
                    <a:pt x="444" y="1549"/>
                  </a:lnTo>
                  <a:lnTo>
                    <a:pt x="444" y="1504"/>
                  </a:lnTo>
                  <a:lnTo>
                    <a:pt x="444" y="1504"/>
                  </a:lnTo>
                  <a:lnTo>
                    <a:pt x="446" y="1405"/>
                  </a:lnTo>
                  <a:lnTo>
                    <a:pt x="446" y="1405"/>
                  </a:lnTo>
                  <a:lnTo>
                    <a:pt x="448" y="1186"/>
                  </a:lnTo>
                  <a:lnTo>
                    <a:pt x="448" y="1077"/>
                  </a:lnTo>
                  <a:lnTo>
                    <a:pt x="447" y="967"/>
                  </a:lnTo>
                  <a:lnTo>
                    <a:pt x="445" y="859"/>
                  </a:lnTo>
                  <a:lnTo>
                    <a:pt x="443" y="753"/>
                  </a:lnTo>
                  <a:lnTo>
                    <a:pt x="439" y="651"/>
                  </a:lnTo>
                  <a:lnTo>
                    <a:pt x="432" y="552"/>
                  </a:lnTo>
                  <a:lnTo>
                    <a:pt x="425" y="458"/>
                  </a:lnTo>
                  <a:lnTo>
                    <a:pt x="421" y="414"/>
                  </a:lnTo>
                  <a:lnTo>
                    <a:pt x="416" y="371"/>
                  </a:lnTo>
                  <a:lnTo>
                    <a:pt x="411" y="330"/>
                  </a:lnTo>
                  <a:lnTo>
                    <a:pt x="406" y="291"/>
                  </a:lnTo>
                  <a:lnTo>
                    <a:pt x="398" y="253"/>
                  </a:lnTo>
                  <a:lnTo>
                    <a:pt x="392" y="218"/>
                  </a:lnTo>
                  <a:lnTo>
                    <a:pt x="385" y="186"/>
                  </a:lnTo>
                  <a:lnTo>
                    <a:pt x="377" y="155"/>
                  </a:lnTo>
                  <a:lnTo>
                    <a:pt x="368" y="127"/>
                  </a:lnTo>
                  <a:lnTo>
                    <a:pt x="359" y="101"/>
                  </a:lnTo>
                  <a:lnTo>
                    <a:pt x="349" y="78"/>
                  </a:lnTo>
                  <a:lnTo>
                    <a:pt x="338" y="59"/>
                  </a:lnTo>
                  <a:lnTo>
                    <a:pt x="327" y="41"/>
                  </a:lnTo>
                  <a:lnTo>
                    <a:pt x="321" y="34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08" y="22"/>
                  </a:lnTo>
                  <a:lnTo>
                    <a:pt x="301" y="15"/>
                  </a:lnTo>
                  <a:lnTo>
                    <a:pt x="294" y="11"/>
                  </a:lnTo>
                  <a:lnTo>
                    <a:pt x="287" y="7"/>
                  </a:lnTo>
                  <a:lnTo>
                    <a:pt x="279" y="4"/>
                  </a:lnTo>
                  <a:lnTo>
                    <a:pt x="271" y="2"/>
                  </a:lnTo>
                  <a:lnTo>
                    <a:pt x="264" y="1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43" y="1"/>
                  </a:lnTo>
                  <a:lnTo>
                    <a:pt x="232" y="3"/>
                  </a:lnTo>
                  <a:lnTo>
                    <a:pt x="220" y="7"/>
                  </a:lnTo>
                  <a:lnTo>
                    <a:pt x="209" y="11"/>
                  </a:lnTo>
                  <a:lnTo>
                    <a:pt x="199" y="17"/>
                  </a:lnTo>
                  <a:lnTo>
                    <a:pt x="187" y="26"/>
                  </a:lnTo>
                  <a:lnTo>
                    <a:pt x="177" y="34"/>
                  </a:lnTo>
                  <a:lnTo>
                    <a:pt x="168" y="44"/>
                  </a:lnTo>
                  <a:lnTo>
                    <a:pt x="168" y="44"/>
                  </a:lnTo>
                  <a:lnTo>
                    <a:pt x="153" y="62"/>
                  </a:lnTo>
                  <a:lnTo>
                    <a:pt x="140" y="83"/>
                  </a:lnTo>
                  <a:lnTo>
                    <a:pt x="127" y="106"/>
                  </a:lnTo>
                  <a:lnTo>
                    <a:pt x="115" y="132"/>
                  </a:lnTo>
                  <a:lnTo>
                    <a:pt x="103" y="160"/>
                  </a:lnTo>
                  <a:lnTo>
                    <a:pt x="92" y="191"/>
                  </a:lnTo>
                  <a:lnTo>
                    <a:pt x="82" y="224"/>
                  </a:lnTo>
                  <a:lnTo>
                    <a:pt x="72" y="258"/>
                  </a:lnTo>
                  <a:lnTo>
                    <a:pt x="63" y="296"/>
                  </a:lnTo>
                  <a:lnTo>
                    <a:pt x="55" y="334"/>
                  </a:lnTo>
                  <a:lnTo>
                    <a:pt x="48" y="374"/>
                  </a:lnTo>
                  <a:lnTo>
                    <a:pt x="40" y="416"/>
                  </a:lnTo>
                  <a:lnTo>
                    <a:pt x="34" y="458"/>
                  </a:lnTo>
                  <a:lnTo>
                    <a:pt x="28" y="502"/>
                  </a:lnTo>
                  <a:lnTo>
                    <a:pt x="23" y="547"/>
                  </a:lnTo>
                  <a:lnTo>
                    <a:pt x="18" y="592"/>
                  </a:lnTo>
                  <a:lnTo>
                    <a:pt x="10" y="685"/>
                  </a:lnTo>
                  <a:lnTo>
                    <a:pt x="4" y="779"/>
                  </a:lnTo>
                  <a:lnTo>
                    <a:pt x="1" y="873"/>
                  </a:lnTo>
                  <a:lnTo>
                    <a:pt x="0" y="965"/>
                  </a:lnTo>
                  <a:lnTo>
                    <a:pt x="0" y="1056"/>
                  </a:lnTo>
                  <a:lnTo>
                    <a:pt x="3" y="1143"/>
                  </a:lnTo>
                  <a:lnTo>
                    <a:pt x="8" y="1225"/>
                  </a:lnTo>
                  <a:lnTo>
                    <a:pt x="11" y="1264"/>
                  </a:lnTo>
                  <a:lnTo>
                    <a:pt x="15" y="1300"/>
                  </a:lnTo>
                  <a:lnTo>
                    <a:pt x="15" y="1300"/>
                  </a:lnTo>
                  <a:lnTo>
                    <a:pt x="25" y="1386"/>
                  </a:lnTo>
                  <a:lnTo>
                    <a:pt x="37" y="1475"/>
                  </a:lnTo>
                  <a:lnTo>
                    <a:pt x="51" y="1565"/>
                  </a:lnTo>
                  <a:lnTo>
                    <a:pt x="66" y="1656"/>
                  </a:lnTo>
                  <a:lnTo>
                    <a:pt x="83" y="1746"/>
                  </a:lnTo>
                  <a:lnTo>
                    <a:pt x="100" y="1835"/>
                  </a:lnTo>
                  <a:lnTo>
                    <a:pt x="120" y="1922"/>
                  </a:lnTo>
                  <a:lnTo>
                    <a:pt x="140" y="2005"/>
                  </a:lnTo>
                  <a:lnTo>
                    <a:pt x="140" y="2005"/>
                  </a:lnTo>
                  <a:lnTo>
                    <a:pt x="156" y="2068"/>
                  </a:lnTo>
                  <a:lnTo>
                    <a:pt x="172" y="2123"/>
                  </a:lnTo>
                  <a:lnTo>
                    <a:pt x="186" y="2171"/>
                  </a:lnTo>
                  <a:lnTo>
                    <a:pt x="200" y="2212"/>
                  </a:lnTo>
                  <a:lnTo>
                    <a:pt x="212" y="2247"/>
                  </a:lnTo>
                  <a:lnTo>
                    <a:pt x="223" y="2276"/>
                  </a:lnTo>
                  <a:lnTo>
                    <a:pt x="235" y="2300"/>
                  </a:lnTo>
                  <a:lnTo>
                    <a:pt x="245" y="2318"/>
                  </a:lnTo>
                  <a:lnTo>
                    <a:pt x="255" y="2334"/>
                  </a:lnTo>
                  <a:lnTo>
                    <a:pt x="263" y="2344"/>
                  </a:lnTo>
                  <a:lnTo>
                    <a:pt x="270" y="2352"/>
                  </a:lnTo>
                  <a:lnTo>
                    <a:pt x="277" y="2358"/>
                  </a:lnTo>
                  <a:lnTo>
                    <a:pt x="283" y="2361"/>
                  </a:lnTo>
                  <a:lnTo>
                    <a:pt x="290" y="2363"/>
                  </a:lnTo>
                  <a:lnTo>
                    <a:pt x="294" y="2364"/>
                  </a:lnTo>
                  <a:lnTo>
                    <a:pt x="298" y="2364"/>
                  </a:lnTo>
                  <a:lnTo>
                    <a:pt x="298" y="2364"/>
                  </a:lnTo>
                  <a:lnTo>
                    <a:pt x="306" y="2363"/>
                  </a:lnTo>
                  <a:lnTo>
                    <a:pt x="313" y="2361"/>
                  </a:lnTo>
                  <a:lnTo>
                    <a:pt x="321" y="2357"/>
                  </a:lnTo>
                  <a:lnTo>
                    <a:pt x="327" y="2350"/>
                  </a:lnTo>
                  <a:lnTo>
                    <a:pt x="333" y="2343"/>
                  </a:lnTo>
                  <a:lnTo>
                    <a:pt x="339" y="2334"/>
                  </a:lnTo>
                  <a:lnTo>
                    <a:pt x="345" y="2322"/>
                  </a:lnTo>
                  <a:lnTo>
                    <a:pt x="351" y="2309"/>
                  </a:lnTo>
                  <a:lnTo>
                    <a:pt x="351" y="2309"/>
                  </a:lnTo>
                  <a:lnTo>
                    <a:pt x="326" y="2307"/>
                  </a:lnTo>
                  <a:lnTo>
                    <a:pt x="300" y="2306"/>
                  </a:lnTo>
                  <a:lnTo>
                    <a:pt x="300" y="230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kumimoji="1" lang="en-US">
                <a:latin typeface="+mn-lt"/>
                <a:ea typeface="+mn-ea"/>
              </a:endParaRPr>
            </a:p>
          </p:txBody>
        </p:sp>
      </p:grpSp>
      <p:grpSp>
        <p:nvGrpSpPr>
          <p:cNvPr id="31758" name="组合 1"/>
          <p:cNvGrpSpPr>
            <a:grpSpLocks/>
          </p:cNvGrpSpPr>
          <p:nvPr/>
        </p:nvGrpSpPr>
        <p:grpSpPr bwMode="auto">
          <a:xfrm rot="900000">
            <a:off x="4802188" y="2387600"/>
            <a:ext cx="1295400" cy="2452688"/>
            <a:chOff x="667200" y="1114995"/>
            <a:chExt cx="1213121" cy="2681178"/>
          </a:xfrm>
        </p:grpSpPr>
        <p:sp>
          <p:nvSpPr>
            <p:cNvPr id="41" name="Freeform 5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 rot="4500000">
              <a:off x="176056" y="2091908"/>
              <a:ext cx="2195409" cy="1213121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</a:ln>
            <a:effectLst/>
          </p:spPr>
          <p:txBody>
            <a:bodyPr vert="vert270" lIns="0" tIns="90000" rIns="0" bIns="90000" anchor="ctr" anchorCtr="1">
              <a:normAutofit/>
            </a:bodyPr>
            <a:lstStyle/>
            <a:p>
              <a:pPr algn="just" defTabSz="742950" eaLnBrk="0" hangingPunct="0">
                <a:lnSpc>
                  <a:spcPct val="150000"/>
                </a:lnSpc>
                <a:defRPr/>
              </a:pPr>
              <a:r>
                <a:rPr lang="en-US" altLang="zh-CN" b="1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4.</a:t>
              </a:r>
              <a:r>
                <a:rPr lang="zh-CN" altLang="en-US" b="1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演一演：与书交朋友</a:t>
              </a:r>
            </a:p>
          </p:txBody>
        </p:sp>
        <p:sp>
          <p:nvSpPr>
            <p:cNvPr id="42" name="Freeform 8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 rot="4500000">
              <a:off x="939665" y="1704322"/>
              <a:ext cx="175274" cy="179886"/>
            </a:xfrm>
            <a:custGeom>
              <a:avLst/>
              <a:gdLst/>
              <a:ahLst/>
              <a:cxnLst>
                <a:cxn ang="0">
                  <a:pos x="230" y="484"/>
                </a:cxn>
                <a:cxn ang="0">
                  <a:pos x="170" y="473"/>
                </a:cxn>
                <a:cxn ang="0">
                  <a:pos x="107" y="443"/>
                </a:cxn>
                <a:cxn ang="0">
                  <a:pos x="56" y="395"/>
                </a:cxn>
                <a:cxn ang="0">
                  <a:pos x="19" y="336"/>
                </a:cxn>
                <a:cxn ang="0">
                  <a:pos x="1" y="267"/>
                </a:cxn>
                <a:cxn ang="0">
                  <a:pos x="0" y="242"/>
                </a:cxn>
                <a:cxn ang="0">
                  <a:pos x="5" y="193"/>
                </a:cxn>
                <a:cxn ang="0">
                  <a:pos x="30" y="126"/>
                </a:cxn>
                <a:cxn ang="0">
                  <a:pos x="71" y="71"/>
                </a:cxn>
                <a:cxn ang="0">
                  <a:pos x="127" y="29"/>
                </a:cxn>
                <a:cxn ang="0">
                  <a:pos x="194" y="5"/>
                </a:cxn>
                <a:cxn ang="0">
                  <a:pos x="242" y="0"/>
                </a:cxn>
                <a:cxn ang="0">
                  <a:pos x="267" y="1"/>
                </a:cxn>
                <a:cxn ang="0">
                  <a:pos x="337" y="18"/>
                </a:cxn>
                <a:cxn ang="0">
                  <a:pos x="397" y="55"/>
                </a:cxn>
                <a:cxn ang="0">
                  <a:pos x="443" y="107"/>
                </a:cxn>
                <a:cxn ang="0">
                  <a:pos x="474" y="170"/>
                </a:cxn>
                <a:cxn ang="0">
                  <a:pos x="484" y="229"/>
                </a:cxn>
                <a:cxn ang="0">
                  <a:pos x="484" y="254"/>
                </a:cxn>
                <a:cxn ang="0">
                  <a:pos x="474" y="314"/>
                </a:cxn>
                <a:cxn ang="0">
                  <a:pos x="443" y="377"/>
                </a:cxn>
                <a:cxn ang="0">
                  <a:pos x="397" y="428"/>
                </a:cxn>
                <a:cxn ang="0">
                  <a:pos x="337" y="464"/>
                </a:cxn>
                <a:cxn ang="0">
                  <a:pos x="267" y="483"/>
                </a:cxn>
                <a:cxn ang="0">
                  <a:pos x="242" y="484"/>
                </a:cxn>
                <a:cxn ang="0">
                  <a:pos x="221" y="40"/>
                </a:cxn>
                <a:cxn ang="0">
                  <a:pos x="164" y="55"/>
                </a:cxn>
                <a:cxn ang="0">
                  <a:pos x="113" y="85"/>
                </a:cxn>
                <a:cxn ang="0">
                  <a:pos x="74" y="129"/>
                </a:cxn>
                <a:cxn ang="0">
                  <a:pos x="48" y="181"/>
                </a:cxn>
                <a:cxn ang="0">
                  <a:pos x="40" y="242"/>
                </a:cxn>
                <a:cxn ang="0">
                  <a:pos x="44" y="282"/>
                </a:cxn>
                <a:cxn ang="0">
                  <a:pos x="64" y="339"/>
                </a:cxn>
                <a:cxn ang="0">
                  <a:pos x="99" y="385"/>
                </a:cxn>
                <a:cxn ang="0">
                  <a:pos x="146" y="420"/>
                </a:cxn>
                <a:cxn ang="0">
                  <a:pos x="202" y="441"/>
                </a:cxn>
                <a:cxn ang="0">
                  <a:pos x="242" y="445"/>
                </a:cxn>
                <a:cxn ang="0">
                  <a:pos x="303" y="436"/>
                </a:cxn>
                <a:cxn ang="0">
                  <a:pos x="355" y="410"/>
                </a:cxn>
                <a:cxn ang="0">
                  <a:pos x="399" y="371"/>
                </a:cxn>
                <a:cxn ang="0">
                  <a:pos x="429" y="320"/>
                </a:cxn>
                <a:cxn ang="0">
                  <a:pos x="444" y="262"/>
                </a:cxn>
                <a:cxn ang="0">
                  <a:pos x="444" y="221"/>
                </a:cxn>
                <a:cxn ang="0">
                  <a:pos x="429" y="163"/>
                </a:cxn>
                <a:cxn ang="0">
                  <a:pos x="399" y="113"/>
                </a:cxn>
                <a:cxn ang="0">
                  <a:pos x="355" y="74"/>
                </a:cxn>
                <a:cxn ang="0">
                  <a:pos x="303" y="48"/>
                </a:cxn>
                <a:cxn ang="0">
                  <a:pos x="242" y="39"/>
                </a:cxn>
              </a:cxnLst>
              <a:rect l="0" t="0" r="r" b="b"/>
              <a:pathLst>
                <a:path w="484" h="484">
                  <a:moveTo>
                    <a:pt x="242" y="484"/>
                  </a:moveTo>
                  <a:lnTo>
                    <a:pt x="242" y="484"/>
                  </a:lnTo>
                  <a:lnTo>
                    <a:pt x="230" y="484"/>
                  </a:lnTo>
                  <a:lnTo>
                    <a:pt x="217" y="483"/>
                  </a:lnTo>
                  <a:lnTo>
                    <a:pt x="194" y="479"/>
                  </a:lnTo>
                  <a:lnTo>
                    <a:pt x="170" y="473"/>
                  </a:lnTo>
                  <a:lnTo>
                    <a:pt x="148" y="464"/>
                  </a:lnTo>
                  <a:lnTo>
                    <a:pt x="127" y="455"/>
                  </a:lnTo>
                  <a:lnTo>
                    <a:pt x="107" y="443"/>
                  </a:lnTo>
                  <a:lnTo>
                    <a:pt x="89" y="428"/>
                  </a:lnTo>
                  <a:lnTo>
                    <a:pt x="71" y="413"/>
                  </a:lnTo>
                  <a:lnTo>
                    <a:pt x="56" y="395"/>
                  </a:lnTo>
                  <a:lnTo>
                    <a:pt x="41" y="377"/>
                  </a:lnTo>
                  <a:lnTo>
                    <a:pt x="30" y="357"/>
                  </a:lnTo>
                  <a:lnTo>
                    <a:pt x="19" y="336"/>
                  </a:lnTo>
                  <a:lnTo>
                    <a:pt x="11" y="314"/>
                  </a:lnTo>
                  <a:lnTo>
                    <a:pt x="5" y="290"/>
                  </a:lnTo>
                  <a:lnTo>
                    <a:pt x="1" y="267"/>
                  </a:lnTo>
                  <a:lnTo>
                    <a:pt x="1" y="254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1" y="229"/>
                  </a:lnTo>
                  <a:lnTo>
                    <a:pt x="1" y="217"/>
                  </a:lnTo>
                  <a:lnTo>
                    <a:pt x="5" y="193"/>
                  </a:lnTo>
                  <a:lnTo>
                    <a:pt x="11" y="170"/>
                  </a:lnTo>
                  <a:lnTo>
                    <a:pt x="19" y="147"/>
                  </a:lnTo>
                  <a:lnTo>
                    <a:pt x="30" y="126"/>
                  </a:lnTo>
                  <a:lnTo>
                    <a:pt x="41" y="107"/>
                  </a:lnTo>
                  <a:lnTo>
                    <a:pt x="56" y="87"/>
                  </a:lnTo>
                  <a:lnTo>
                    <a:pt x="71" y="71"/>
                  </a:lnTo>
                  <a:lnTo>
                    <a:pt x="89" y="55"/>
                  </a:lnTo>
                  <a:lnTo>
                    <a:pt x="107" y="41"/>
                  </a:lnTo>
                  <a:lnTo>
                    <a:pt x="127" y="29"/>
                  </a:lnTo>
                  <a:lnTo>
                    <a:pt x="148" y="18"/>
                  </a:lnTo>
                  <a:lnTo>
                    <a:pt x="170" y="10"/>
                  </a:lnTo>
                  <a:lnTo>
                    <a:pt x="194" y="5"/>
                  </a:lnTo>
                  <a:lnTo>
                    <a:pt x="217" y="1"/>
                  </a:lnTo>
                  <a:lnTo>
                    <a:pt x="23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54" y="0"/>
                  </a:lnTo>
                  <a:lnTo>
                    <a:pt x="267" y="1"/>
                  </a:lnTo>
                  <a:lnTo>
                    <a:pt x="292" y="5"/>
                  </a:lnTo>
                  <a:lnTo>
                    <a:pt x="314" y="10"/>
                  </a:lnTo>
                  <a:lnTo>
                    <a:pt x="337" y="18"/>
                  </a:lnTo>
                  <a:lnTo>
                    <a:pt x="358" y="29"/>
                  </a:lnTo>
                  <a:lnTo>
                    <a:pt x="378" y="41"/>
                  </a:lnTo>
                  <a:lnTo>
                    <a:pt x="397" y="55"/>
                  </a:lnTo>
                  <a:lnTo>
                    <a:pt x="413" y="71"/>
                  </a:lnTo>
                  <a:lnTo>
                    <a:pt x="430" y="87"/>
                  </a:lnTo>
                  <a:lnTo>
                    <a:pt x="443" y="107"/>
                  </a:lnTo>
                  <a:lnTo>
                    <a:pt x="455" y="126"/>
                  </a:lnTo>
                  <a:lnTo>
                    <a:pt x="466" y="147"/>
                  </a:lnTo>
                  <a:lnTo>
                    <a:pt x="474" y="170"/>
                  </a:lnTo>
                  <a:lnTo>
                    <a:pt x="479" y="193"/>
                  </a:lnTo>
                  <a:lnTo>
                    <a:pt x="483" y="217"/>
                  </a:lnTo>
                  <a:lnTo>
                    <a:pt x="484" y="229"/>
                  </a:lnTo>
                  <a:lnTo>
                    <a:pt x="484" y="242"/>
                  </a:lnTo>
                  <a:lnTo>
                    <a:pt x="484" y="242"/>
                  </a:lnTo>
                  <a:lnTo>
                    <a:pt x="484" y="254"/>
                  </a:lnTo>
                  <a:lnTo>
                    <a:pt x="483" y="267"/>
                  </a:lnTo>
                  <a:lnTo>
                    <a:pt x="479" y="290"/>
                  </a:lnTo>
                  <a:lnTo>
                    <a:pt x="474" y="314"/>
                  </a:lnTo>
                  <a:lnTo>
                    <a:pt x="466" y="336"/>
                  </a:lnTo>
                  <a:lnTo>
                    <a:pt x="455" y="357"/>
                  </a:lnTo>
                  <a:lnTo>
                    <a:pt x="443" y="377"/>
                  </a:lnTo>
                  <a:lnTo>
                    <a:pt x="430" y="395"/>
                  </a:lnTo>
                  <a:lnTo>
                    <a:pt x="413" y="413"/>
                  </a:lnTo>
                  <a:lnTo>
                    <a:pt x="397" y="428"/>
                  </a:lnTo>
                  <a:lnTo>
                    <a:pt x="378" y="443"/>
                  </a:lnTo>
                  <a:lnTo>
                    <a:pt x="358" y="455"/>
                  </a:lnTo>
                  <a:lnTo>
                    <a:pt x="337" y="464"/>
                  </a:lnTo>
                  <a:lnTo>
                    <a:pt x="314" y="473"/>
                  </a:lnTo>
                  <a:lnTo>
                    <a:pt x="292" y="479"/>
                  </a:lnTo>
                  <a:lnTo>
                    <a:pt x="267" y="483"/>
                  </a:lnTo>
                  <a:lnTo>
                    <a:pt x="254" y="484"/>
                  </a:lnTo>
                  <a:lnTo>
                    <a:pt x="242" y="484"/>
                  </a:lnTo>
                  <a:lnTo>
                    <a:pt x="242" y="484"/>
                  </a:lnTo>
                  <a:close/>
                  <a:moveTo>
                    <a:pt x="242" y="39"/>
                  </a:moveTo>
                  <a:lnTo>
                    <a:pt x="242" y="39"/>
                  </a:lnTo>
                  <a:lnTo>
                    <a:pt x="221" y="40"/>
                  </a:lnTo>
                  <a:lnTo>
                    <a:pt x="202" y="43"/>
                  </a:lnTo>
                  <a:lnTo>
                    <a:pt x="182" y="48"/>
                  </a:lnTo>
                  <a:lnTo>
                    <a:pt x="164" y="55"/>
                  </a:lnTo>
                  <a:lnTo>
                    <a:pt x="146" y="64"/>
                  </a:lnTo>
                  <a:lnTo>
                    <a:pt x="129" y="74"/>
                  </a:lnTo>
                  <a:lnTo>
                    <a:pt x="113" y="85"/>
                  </a:lnTo>
                  <a:lnTo>
                    <a:pt x="99" y="99"/>
                  </a:lnTo>
                  <a:lnTo>
                    <a:pt x="86" y="113"/>
                  </a:lnTo>
                  <a:lnTo>
                    <a:pt x="74" y="129"/>
                  </a:lnTo>
                  <a:lnTo>
                    <a:pt x="64" y="145"/>
                  </a:lnTo>
                  <a:lnTo>
                    <a:pt x="56" y="163"/>
                  </a:lnTo>
                  <a:lnTo>
                    <a:pt x="48" y="181"/>
                  </a:lnTo>
                  <a:lnTo>
                    <a:pt x="44" y="201"/>
                  </a:lnTo>
                  <a:lnTo>
                    <a:pt x="41" y="221"/>
                  </a:lnTo>
                  <a:lnTo>
                    <a:pt x="40" y="242"/>
                  </a:lnTo>
                  <a:lnTo>
                    <a:pt x="40" y="242"/>
                  </a:lnTo>
                  <a:lnTo>
                    <a:pt x="41" y="262"/>
                  </a:lnTo>
                  <a:lnTo>
                    <a:pt x="44" y="282"/>
                  </a:lnTo>
                  <a:lnTo>
                    <a:pt x="48" y="302"/>
                  </a:lnTo>
                  <a:lnTo>
                    <a:pt x="56" y="320"/>
                  </a:lnTo>
                  <a:lnTo>
                    <a:pt x="64" y="339"/>
                  </a:lnTo>
                  <a:lnTo>
                    <a:pt x="74" y="355"/>
                  </a:lnTo>
                  <a:lnTo>
                    <a:pt x="86" y="371"/>
                  </a:lnTo>
                  <a:lnTo>
                    <a:pt x="99" y="385"/>
                  </a:lnTo>
                  <a:lnTo>
                    <a:pt x="113" y="399"/>
                  </a:lnTo>
                  <a:lnTo>
                    <a:pt x="129" y="410"/>
                  </a:lnTo>
                  <a:lnTo>
                    <a:pt x="146" y="420"/>
                  </a:lnTo>
                  <a:lnTo>
                    <a:pt x="164" y="428"/>
                  </a:lnTo>
                  <a:lnTo>
                    <a:pt x="182" y="436"/>
                  </a:lnTo>
                  <a:lnTo>
                    <a:pt x="202" y="441"/>
                  </a:lnTo>
                  <a:lnTo>
                    <a:pt x="221" y="444"/>
                  </a:lnTo>
                  <a:lnTo>
                    <a:pt x="242" y="445"/>
                  </a:lnTo>
                  <a:lnTo>
                    <a:pt x="242" y="445"/>
                  </a:lnTo>
                  <a:lnTo>
                    <a:pt x="263" y="444"/>
                  </a:lnTo>
                  <a:lnTo>
                    <a:pt x="283" y="441"/>
                  </a:lnTo>
                  <a:lnTo>
                    <a:pt x="303" y="436"/>
                  </a:lnTo>
                  <a:lnTo>
                    <a:pt x="321" y="428"/>
                  </a:lnTo>
                  <a:lnTo>
                    <a:pt x="339" y="420"/>
                  </a:lnTo>
                  <a:lnTo>
                    <a:pt x="355" y="410"/>
                  </a:lnTo>
                  <a:lnTo>
                    <a:pt x="371" y="399"/>
                  </a:lnTo>
                  <a:lnTo>
                    <a:pt x="385" y="385"/>
                  </a:lnTo>
                  <a:lnTo>
                    <a:pt x="399" y="371"/>
                  </a:lnTo>
                  <a:lnTo>
                    <a:pt x="410" y="355"/>
                  </a:lnTo>
                  <a:lnTo>
                    <a:pt x="420" y="339"/>
                  </a:lnTo>
                  <a:lnTo>
                    <a:pt x="429" y="320"/>
                  </a:lnTo>
                  <a:lnTo>
                    <a:pt x="436" y="302"/>
                  </a:lnTo>
                  <a:lnTo>
                    <a:pt x="441" y="282"/>
                  </a:lnTo>
                  <a:lnTo>
                    <a:pt x="444" y="262"/>
                  </a:lnTo>
                  <a:lnTo>
                    <a:pt x="445" y="242"/>
                  </a:lnTo>
                  <a:lnTo>
                    <a:pt x="445" y="242"/>
                  </a:lnTo>
                  <a:lnTo>
                    <a:pt x="444" y="221"/>
                  </a:lnTo>
                  <a:lnTo>
                    <a:pt x="441" y="201"/>
                  </a:lnTo>
                  <a:lnTo>
                    <a:pt x="436" y="181"/>
                  </a:lnTo>
                  <a:lnTo>
                    <a:pt x="429" y="163"/>
                  </a:lnTo>
                  <a:lnTo>
                    <a:pt x="420" y="145"/>
                  </a:lnTo>
                  <a:lnTo>
                    <a:pt x="410" y="129"/>
                  </a:lnTo>
                  <a:lnTo>
                    <a:pt x="399" y="113"/>
                  </a:lnTo>
                  <a:lnTo>
                    <a:pt x="385" y="99"/>
                  </a:lnTo>
                  <a:lnTo>
                    <a:pt x="371" y="85"/>
                  </a:lnTo>
                  <a:lnTo>
                    <a:pt x="355" y="74"/>
                  </a:lnTo>
                  <a:lnTo>
                    <a:pt x="339" y="64"/>
                  </a:lnTo>
                  <a:lnTo>
                    <a:pt x="321" y="55"/>
                  </a:lnTo>
                  <a:lnTo>
                    <a:pt x="303" y="48"/>
                  </a:lnTo>
                  <a:lnTo>
                    <a:pt x="283" y="43"/>
                  </a:lnTo>
                  <a:lnTo>
                    <a:pt x="263" y="40"/>
                  </a:lnTo>
                  <a:lnTo>
                    <a:pt x="242" y="39"/>
                  </a:lnTo>
                  <a:lnTo>
                    <a:pt x="242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>
              <a:outerShdw blurRad="50800" dist="12700" dir="2700000">
                <a:srgbClr val="000000">
                  <a:alpha val="43000"/>
                </a:srgbClr>
              </a:outerShdw>
            </a:effectLst>
          </p:spPr>
          <p:txBody>
            <a:bodyPr>
              <a:normAutofit fontScale="45000" lnSpcReduction="20000"/>
            </a:bodyPr>
            <a:lstStyle/>
            <a:p>
              <a:pPr eaLnBrk="0" hangingPunct="0">
                <a:buFontTx/>
                <a:buNone/>
                <a:defRPr/>
              </a:pPr>
              <a:endParaRPr kumimoji="1" lang="en-US">
                <a:latin typeface="+mn-lt"/>
                <a:ea typeface="+mn-ea"/>
              </a:endParaRPr>
            </a:p>
          </p:txBody>
        </p:sp>
        <p:sp>
          <p:nvSpPr>
            <p:cNvPr id="43" name="Freeform 7"/>
            <p:cNvSpPr/>
            <p:nvPr>
              <p:custDataLst>
                <p:tags r:id="rId11"/>
              </p:custDataLst>
            </p:nvPr>
          </p:nvSpPr>
          <p:spPr bwMode="auto">
            <a:xfrm rot="20700000">
              <a:off x="838373" y="1113500"/>
              <a:ext cx="121907" cy="642094"/>
            </a:xfrm>
            <a:custGeom>
              <a:avLst/>
              <a:gdLst/>
              <a:ahLst/>
              <a:cxnLst>
                <a:cxn ang="0">
                  <a:pos x="297" y="2305"/>
                </a:cxn>
                <a:cxn ang="0">
                  <a:pos x="291" y="2299"/>
                </a:cxn>
                <a:cxn ang="0">
                  <a:pos x="259" y="2225"/>
                </a:cxn>
                <a:cxn ang="0">
                  <a:pos x="196" y="2013"/>
                </a:cxn>
                <a:cxn ang="0">
                  <a:pos x="130" y="1718"/>
                </a:cxn>
                <a:cxn ang="0">
                  <a:pos x="77" y="1381"/>
                </a:cxn>
                <a:cxn ang="0">
                  <a:pos x="59" y="1221"/>
                </a:cxn>
                <a:cxn ang="0">
                  <a:pos x="52" y="875"/>
                </a:cxn>
                <a:cxn ang="0">
                  <a:pos x="72" y="558"/>
                </a:cxn>
                <a:cxn ang="0">
                  <a:pos x="96" y="392"/>
                </a:cxn>
                <a:cxn ang="0">
                  <a:pos x="128" y="248"/>
                </a:cxn>
                <a:cxn ang="0">
                  <a:pos x="169" y="136"/>
                </a:cxn>
                <a:cxn ang="0">
                  <a:pos x="206" y="79"/>
                </a:cxn>
                <a:cxn ang="0">
                  <a:pos x="231" y="59"/>
                </a:cxn>
                <a:cxn ang="0">
                  <a:pos x="256" y="52"/>
                </a:cxn>
                <a:cxn ang="0">
                  <a:pos x="270" y="57"/>
                </a:cxn>
                <a:cxn ang="0">
                  <a:pos x="291" y="78"/>
                </a:cxn>
                <a:cxn ang="0">
                  <a:pos x="322" y="148"/>
                </a:cxn>
                <a:cxn ang="0">
                  <a:pos x="353" y="288"/>
                </a:cxn>
                <a:cxn ang="0">
                  <a:pos x="375" y="468"/>
                </a:cxn>
                <a:cxn ang="0">
                  <a:pos x="394" y="884"/>
                </a:cxn>
                <a:cxn ang="0">
                  <a:pos x="394" y="1404"/>
                </a:cxn>
                <a:cxn ang="0">
                  <a:pos x="392" y="1552"/>
                </a:cxn>
                <a:cxn ang="0">
                  <a:pos x="379" y="1787"/>
                </a:cxn>
                <a:cxn ang="0">
                  <a:pos x="411" y="1979"/>
                </a:cxn>
                <a:cxn ang="0">
                  <a:pos x="430" y="1783"/>
                </a:cxn>
                <a:cxn ang="0">
                  <a:pos x="444" y="1549"/>
                </a:cxn>
                <a:cxn ang="0">
                  <a:pos x="446" y="1405"/>
                </a:cxn>
                <a:cxn ang="0">
                  <a:pos x="445" y="859"/>
                </a:cxn>
                <a:cxn ang="0">
                  <a:pos x="425" y="458"/>
                </a:cxn>
                <a:cxn ang="0">
                  <a:pos x="406" y="291"/>
                </a:cxn>
                <a:cxn ang="0">
                  <a:pos x="377" y="155"/>
                </a:cxn>
                <a:cxn ang="0">
                  <a:pos x="338" y="59"/>
                </a:cxn>
                <a:cxn ang="0">
                  <a:pos x="316" y="28"/>
                </a:cxn>
                <a:cxn ang="0">
                  <a:pos x="287" y="7"/>
                </a:cxn>
                <a:cxn ang="0">
                  <a:pos x="256" y="0"/>
                </a:cxn>
                <a:cxn ang="0">
                  <a:pos x="220" y="7"/>
                </a:cxn>
                <a:cxn ang="0">
                  <a:pos x="177" y="34"/>
                </a:cxn>
                <a:cxn ang="0">
                  <a:pos x="140" y="83"/>
                </a:cxn>
                <a:cxn ang="0">
                  <a:pos x="92" y="191"/>
                </a:cxn>
                <a:cxn ang="0">
                  <a:pos x="55" y="334"/>
                </a:cxn>
                <a:cxn ang="0">
                  <a:pos x="28" y="502"/>
                </a:cxn>
                <a:cxn ang="0">
                  <a:pos x="4" y="779"/>
                </a:cxn>
                <a:cxn ang="0">
                  <a:pos x="3" y="1143"/>
                </a:cxn>
                <a:cxn ang="0">
                  <a:pos x="15" y="1300"/>
                </a:cxn>
                <a:cxn ang="0">
                  <a:pos x="66" y="1656"/>
                </a:cxn>
                <a:cxn ang="0">
                  <a:pos x="140" y="2005"/>
                </a:cxn>
                <a:cxn ang="0">
                  <a:pos x="186" y="2171"/>
                </a:cxn>
                <a:cxn ang="0">
                  <a:pos x="235" y="2300"/>
                </a:cxn>
                <a:cxn ang="0">
                  <a:pos x="270" y="2352"/>
                </a:cxn>
                <a:cxn ang="0">
                  <a:pos x="294" y="2364"/>
                </a:cxn>
                <a:cxn ang="0">
                  <a:pos x="313" y="2361"/>
                </a:cxn>
                <a:cxn ang="0">
                  <a:pos x="339" y="2334"/>
                </a:cxn>
                <a:cxn ang="0">
                  <a:pos x="326" y="2307"/>
                </a:cxn>
              </a:cxnLst>
              <a:rect l="0" t="0" r="r" b="b"/>
              <a:pathLst>
                <a:path w="448" h="2364">
                  <a:moveTo>
                    <a:pt x="300" y="2306"/>
                  </a:moveTo>
                  <a:lnTo>
                    <a:pt x="300" y="2306"/>
                  </a:lnTo>
                  <a:lnTo>
                    <a:pt x="298" y="2306"/>
                  </a:lnTo>
                  <a:lnTo>
                    <a:pt x="297" y="2305"/>
                  </a:lnTo>
                  <a:lnTo>
                    <a:pt x="297" y="2305"/>
                  </a:lnTo>
                  <a:lnTo>
                    <a:pt x="296" y="2306"/>
                  </a:lnTo>
                  <a:lnTo>
                    <a:pt x="296" y="2306"/>
                  </a:lnTo>
                  <a:lnTo>
                    <a:pt x="291" y="2299"/>
                  </a:lnTo>
                  <a:lnTo>
                    <a:pt x="285" y="2288"/>
                  </a:lnTo>
                  <a:lnTo>
                    <a:pt x="278" y="2276"/>
                  </a:lnTo>
                  <a:lnTo>
                    <a:pt x="272" y="2261"/>
                  </a:lnTo>
                  <a:lnTo>
                    <a:pt x="259" y="2225"/>
                  </a:lnTo>
                  <a:lnTo>
                    <a:pt x="243" y="2183"/>
                  </a:lnTo>
                  <a:lnTo>
                    <a:pt x="228" y="2132"/>
                  </a:lnTo>
                  <a:lnTo>
                    <a:pt x="212" y="2075"/>
                  </a:lnTo>
                  <a:lnTo>
                    <a:pt x="196" y="2013"/>
                  </a:lnTo>
                  <a:lnTo>
                    <a:pt x="179" y="1946"/>
                  </a:lnTo>
                  <a:lnTo>
                    <a:pt x="161" y="1873"/>
                  </a:lnTo>
                  <a:lnTo>
                    <a:pt x="146" y="1798"/>
                  </a:lnTo>
                  <a:lnTo>
                    <a:pt x="130" y="1718"/>
                  </a:lnTo>
                  <a:lnTo>
                    <a:pt x="115" y="1637"/>
                  </a:lnTo>
                  <a:lnTo>
                    <a:pt x="100" y="1553"/>
                  </a:lnTo>
                  <a:lnTo>
                    <a:pt x="88" y="1467"/>
                  </a:lnTo>
                  <a:lnTo>
                    <a:pt x="77" y="1381"/>
                  </a:lnTo>
                  <a:lnTo>
                    <a:pt x="66" y="1295"/>
                  </a:lnTo>
                  <a:lnTo>
                    <a:pt x="66" y="1295"/>
                  </a:lnTo>
                  <a:lnTo>
                    <a:pt x="62" y="1259"/>
                  </a:lnTo>
                  <a:lnTo>
                    <a:pt x="59" y="1221"/>
                  </a:lnTo>
                  <a:lnTo>
                    <a:pt x="55" y="1140"/>
                  </a:lnTo>
                  <a:lnTo>
                    <a:pt x="52" y="1055"/>
                  </a:lnTo>
                  <a:lnTo>
                    <a:pt x="51" y="966"/>
                  </a:lnTo>
                  <a:lnTo>
                    <a:pt x="52" y="875"/>
                  </a:lnTo>
                  <a:lnTo>
                    <a:pt x="56" y="784"/>
                  </a:lnTo>
                  <a:lnTo>
                    <a:pt x="61" y="692"/>
                  </a:lnTo>
                  <a:lnTo>
                    <a:pt x="68" y="602"/>
                  </a:lnTo>
                  <a:lnTo>
                    <a:pt x="72" y="558"/>
                  </a:lnTo>
                  <a:lnTo>
                    <a:pt x="78" y="515"/>
                  </a:lnTo>
                  <a:lnTo>
                    <a:pt x="83" y="473"/>
                  </a:lnTo>
                  <a:lnTo>
                    <a:pt x="89" y="431"/>
                  </a:lnTo>
                  <a:lnTo>
                    <a:pt x="96" y="392"/>
                  </a:lnTo>
                  <a:lnTo>
                    <a:pt x="103" y="354"/>
                  </a:lnTo>
                  <a:lnTo>
                    <a:pt x="111" y="316"/>
                  </a:lnTo>
                  <a:lnTo>
                    <a:pt x="119" y="281"/>
                  </a:lnTo>
                  <a:lnTo>
                    <a:pt x="128" y="248"/>
                  </a:lnTo>
                  <a:lnTo>
                    <a:pt x="138" y="216"/>
                  </a:lnTo>
                  <a:lnTo>
                    <a:pt x="147" y="187"/>
                  </a:lnTo>
                  <a:lnTo>
                    <a:pt x="158" y="160"/>
                  </a:lnTo>
                  <a:lnTo>
                    <a:pt x="169" y="136"/>
                  </a:lnTo>
                  <a:lnTo>
                    <a:pt x="181" y="115"/>
                  </a:lnTo>
                  <a:lnTo>
                    <a:pt x="192" y="95"/>
                  </a:lnTo>
                  <a:lnTo>
                    <a:pt x="206" y="79"/>
                  </a:lnTo>
                  <a:lnTo>
                    <a:pt x="206" y="79"/>
                  </a:lnTo>
                  <a:lnTo>
                    <a:pt x="212" y="72"/>
                  </a:lnTo>
                  <a:lnTo>
                    <a:pt x="218" y="67"/>
                  </a:lnTo>
                  <a:lnTo>
                    <a:pt x="225" y="63"/>
                  </a:lnTo>
                  <a:lnTo>
                    <a:pt x="231" y="59"/>
                  </a:lnTo>
                  <a:lnTo>
                    <a:pt x="237" y="56"/>
                  </a:lnTo>
                  <a:lnTo>
                    <a:pt x="243" y="54"/>
                  </a:lnTo>
                  <a:lnTo>
                    <a:pt x="249" y="53"/>
                  </a:lnTo>
                  <a:lnTo>
                    <a:pt x="256" y="52"/>
                  </a:lnTo>
                  <a:lnTo>
                    <a:pt x="256" y="52"/>
                  </a:lnTo>
                  <a:lnTo>
                    <a:pt x="259" y="53"/>
                  </a:lnTo>
                  <a:lnTo>
                    <a:pt x="264" y="54"/>
                  </a:lnTo>
                  <a:lnTo>
                    <a:pt x="270" y="57"/>
                  </a:lnTo>
                  <a:lnTo>
                    <a:pt x="278" y="64"/>
                  </a:lnTo>
                  <a:lnTo>
                    <a:pt x="278" y="64"/>
                  </a:lnTo>
                  <a:lnTo>
                    <a:pt x="285" y="70"/>
                  </a:lnTo>
                  <a:lnTo>
                    <a:pt x="291" y="78"/>
                  </a:lnTo>
                  <a:lnTo>
                    <a:pt x="296" y="88"/>
                  </a:lnTo>
                  <a:lnTo>
                    <a:pt x="301" y="98"/>
                  </a:lnTo>
                  <a:lnTo>
                    <a:pt x="312" y="121"/>
                  </a:lnTo>
                  <a:lnTo>
                    <a:pt x="322" y="148"/>
                  </a:lnTo>
                  <a:lnTo>
                    <a:pt x="330" y="178"/>
                  </a:lnTo>
                  <a:lnTo>
                    <a:pt x="338" y="212"/>
                  </a:lnTo>
                  <a:lnTo>
                    <a:pt x="347" y="249"/>
                  </a:lnTo>
                  <a:lnTo>
                    <a:pt x="353" y="288"/>
                  </a:lnTo>
                  <a:lnTo>
                    <a:pt x="359" y="330"/>
                  </a:lnTo>
                  <a:lnTo>
                    <a:pt x="365" y="374"/>
                  </a:lnTo>
                  <a:lnTo>
                    <a:pt x="370" y="421"/>
                  </a:lnTo>
                  <a:lnTo>
                    <a:pt x="375" y="468"/>
                  </a:lnTo>
                  <a:lnTo>
                    <a:pt x="382" y="569"/>
                  </a:lnTo>
                  <a:lnTo>
                    <a:pt x="388" y="672"/>
                  </a:lnTo>
                  <a:lnTo>
                    <a:pt x="391" y="779"/>
                  </a:lnTo>
                  <a:lnTo>
                    <a:pt x="394" y="884"/>
                  </a:lnTo>
                  <a:lnTo>
                    <a:pt x="396" y="988"/>
                  </a:lnTo>
                  <a:lnTo>
                    <a:pt x="396" y="1088"/>
                  </a:lnTo>
                  <a:lnTo>
                    <a:pt x="395" y="1266"/>
                  </a:lnTo>
                  <a:lnTo>
                    <a:pt x="394" y="1404"/>
                  </a:lnTo>
                  <a:lnTo>
                    <a:pt x="394" y="1404"/>
                  </a:lnTo>
                  <a:lnTo>
                    <a:pt x="393" y="1504"/>
                  </a:lnTo>
                  <a:lnTo>
                    <a:pt x="393" y="1504"/>
                  </a:lnTo>
                  <a:lnTo>
                    <a:pt x="392" y="1552"/>
                  </a:lnTo>
                  <a:lnTo>
                    <a:pt x="390" y="1604"/>
                  </a:lnTo>
                  <a:lnTo>
                    <a:pt x="387" y="1662"/>
                  </a:lnTo>
                  <a:lnTo>
                    <a:pt x="384" y="1723"/>
                  </a:lnTo>
                  <a:lnTo>
                    <a:pt x="379" y="1787"/>
                  </a:lnTo>
                  <a:lnTo>
                    <a:pt x="372" y="1851"/>
                  </a:lnTo>
                  <a:lnTo>
                    <a:pt x="366" y="1916"/>
                  </a:lnTo>
                  <a:lnTo>
                    <a:pt x="359" y="1979"/>
                  </a:lnTo>
                  <a:lnTo>
                    <a:pt x="411" y="1979"/>
                  </a:lnTo>
                  <a:lnTo>
                    <a:pt x="411" y="1979"/>
                  </a:lnTo>
                  <a:lnTo>
                    <a:pt x="418" y="1915"/>
                  </a:lnTo>
                  <a:lnTo>
                    <a:pt x="424" y="1850"/>
                  </a:lnTo>
                  <a:lnTo>
                    <a:pt x="430" y="1783"/>
                  </a:lnTo>
                  <a:lnTo>
                    <a:pt x="435" y="1719"/>
                  </a:lnTo>
                  <a:lnTo>
                    <a:pt x="439" y="1657"/>
                  </a:lnTo>
                  <a:lnTo>
                    <a:pt x="442" y="1600"/>
                  </a:lnTo>
                  <a:lnTo>
                    <a:pt x="444" y="1549"/>
                  </a:lnTo>
                  <a:lnTo>
                    <a:pt x="444" y="1504"/>
                  </a:lnTo>
                  <a:lnTo>
                    <a:pt x="444" y="1504"/>
                  </a:lnTo>
                  <a:lnTo>
                    <a:pt x="446" y="1405"/>
                  </a:lnTo>
                  <a:lnTo>
                    <a:pt x="446" y="1405"/>
                  </a:lnTo>
                  <a:lnTo>
                    <a:pt x="448" y="1186"/>
                  </a:lnTo>
                  <a:lnTo>
                    <a:pt x="448" y="1077"/>
                  </a:lnTo>
                  <a:lnTo>
                    <a:pt x="447" y="967"/>
                  </a:lnTo>
                  <a:lnTo>
                    <a:pt x="445" y="859"/>
                  </a:lnTo>
                  <a:lnTo>
                    <a:pt x="443" y="753"/>
                  </a:lnTo>
                  <a:lnTo>
                    <a:pt x="439" y="651"/>
                  </a:lnTo>
                  <a:lnTo>
                    <a:pt x="432" y="552"/>
                  </a:lnTo>
                  <a:lnTo>
                    <a:pt x="425" y="458"/>
                  </a:lnTo>
                  <a:lnTo>
                    <a:pt x="421" y="414"/>
                  </a:lnTo>
                  <a:lnTo>
                    <a:pt x="416" y="371"/>
                  </a:lnTo>
                  <a:lnTo>
                    <a:pt x="411" y="330"/>
                  </a:lnTo>
                  <a:lnTo>
                    <a:pt x="406" y="291"/>
                  </a:lnTo>
                  <a:lnTo>
                    <a:pt x="398" y="253"/>
                  </a:lnTo>
                  <a:lnTo>
                    <a:pt x="392" y="218"/>
                  </a:lnTo>
                  <a:lnTo>
                    <a:pt x="385" y="186"/>
                  </a:lnTo>
                  <a:lnTo>
                    <a:pt x="377" y="155"/>
                  </a:lnTo>
                  <a:lnTo>
                    <a:pt x="368" y="127"/>
                  </a:lnTo>
                  <a:lnTo>
                    <a:pt x="359" y="101"/>
                  </a:lnTo>
                  <a:lnTo>
                    <a:pt x="349" y="78"/>
                  </a:lnTo>
                  <a:lnTo>
                    <a:pt x="338" y="59"/>
                  </a:lnTo>
                  <a:lnTo>
                    <a:pt x="327" y="41"/>
                  </a:lnTo>
                  <a:lnTo>
                    <a:pt x="321" y="34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08" y="22"/>
                  </a:lnTo>
                  <a:lnTo>
                    <a:pt x="301" y="15"/>
                  </a:lnTo>
                  <a:lnTo>
                    <a:pt x="294" y="11"/>
                  </a:lnTo>
                  <a:lnTo>
                    <a:pt x="287" y="7"/>
                  </a:lnTo>
                  <a:lnTo>
                    <a:pt x="279" y="4"/>
                  </a:lnTo>
                  <a:lnTo>
                    <a:pt x="271" y="2"/>
                  </a:lnTo>
                  <a:lnTo>
                    <a:pt x="264" y="1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43" y="1"/>
                  </a:lnTo>
                  <a:lnTo>
                    <a:pt x="232" y="3"/>
                  </a:lnTo>
                  <a:lnTo>
                    <a:pt x="220" y="7"/>
                  </a:lnTo>
                  <a:lnTo>
                    <a:pt x="209" y="11"/>
                  </a:lnTo>
                  <a:lnTo>
                    <a:pt x="199" y="17"/>
                  </a:lnTo>
                  <a:lnTo>
                    <a:pt x="187" y="26"/>
                  </a:lnTo>
                  <a:lnTo>
                    <a:pt x="177" y="34"/>
                  </a:lnTo>
                  <a:lnTo>
                    <a:pt x="168" y="44"/>
                  </a:lnTo>
                  <a:lnTo>
                    <a:pt x="168" y="44"/>
                  </a:lnTo>
                  <a:lnTo>
                    <a:pt x="153" y="62"/>
                  </a:lnTo>
                  <a:lnTo>
                    <a:pt x="140" y="83"/>
                  </a:lnTo>
                  <a:lnTo>
                    <a:pt x="127" y="106"/>
                  </a:lnTo>
                  <a:lnTo>
                    <a:pt x="115" y="132"/>
                  </a:lnTo>
                  <a:lnTo>
                    <a:pt x="103" y="160"/>
                  </a:lnTo>
                  <a:lnTo>
                    <a:pt x="92" y="191"/>
                  </a:lnTo>
                  <a:lnTo>
                    <a:pt x="82" y="224"/>
                  </a:lnTo>
                  <a:lnTo>
                    <a:pt x="72" y="258"/>
                  </a:lnTo>
                  <a:lnTo>
                    <a:pt x="63" y="296"/>
                  </a:lnTo>
                  <a:lnTo>
                    <a:pt x="55" y="334"/>
                  </a:lnTo>
                  <a:lnTo>
                    <a:pt x="48" y="374"/>
                  </a:lnTo>
                  <a:lnTo>
                    <a:pt x="40" y="416"/>
                  </a:lnTo>
                  <a:lnTo>
                    <a:pt x="34" y="458"/>
                  </a:lnTo>
                  <a:lnTo>
                    <a:pt x="28" y="502"/>
                  </a:lnTo>
                  <a:lnTo>
                    <a:pt x="23" y="547"/>
                  </a:lnTo>
                  <a:lnTo>
                    <a:pt x="18" y="592"/>
                  </a:lnTo>
                  <a:lnTo>
                    <a:pt x="10" y="685"/>
                  </a:lnTo>
                  <a:lnTo>
                    <a:pt x="4" y="779"/>
                  </a:lnTo>
                  <a:lnTo>
                    <a:pt x="1" y="873"/>
                  </a:lnTo>
                  <a:lnTo>
                    <a:pt x="0" y="965"/>
                  </a:lnTo>
                  <a:lnTo>
                    <a:pt x="0" y="1056"/>
                  </a:lnTo>
                  <a:lnTo>
                    <a:pt x="3" y="1143"/>
                  </a:lnTo>
                  <a:lnTo>
                    <a:pt x="8" y="1225"/>
                  </a:lnTo>
                  <a:lnTo>
                    <a:pt x="11" y="1264"/>
                  </a:lnTo>
                  <a:lnTo>
                    <a:pt x="15" y="1300"/>
                  </a:lnTo>
                  <a:lnTo>
                    <a:pt x="15" y="1300"/>
                  </a:lnTo>
                  <a:lnTo>
                    <a:pt x="25" y="1386"/>
                  </a:lnTo>
                  <a:lnTo>
                    <a:pt x="37" y="1475"/>
                  </a:lnTo>
                  <a:lnTo>
                    <a:pt x="51" y="1565"/>
                  </a:lnTo>
                  <a:lnTo>
                    <a:pt x="66" y="1656"/>
                  </a:lnTo>
                  <a:lnTo>
                    <a:pt x="83" y="1746"/>
                  </a:lnTo>
                  <a:lnTo>
                    <a:pt x="100" y="1835"/>
                  </a:lnTo>
                  <a:lnTo>
                    <a:pt x="120" y="1922"/>
                  </a:lnTo>
                  <a:lnTo>
                    <a:pt x="140" y="2005"/>
                  </a:lnTo>
                  <a:lnTo>
                    <a:pt x="140" y="2005"/>
                  </a:lnTo>
                  <a:lnTo>
                    <a:pt x="156" y="2068"/>
                  </a:lnTo>
                  <a:lnTo>
                    <a:pt x="172" y="2123"/>
                  </a:lnTo>
                  <a:lnTo>
                    <a:pt x="186" y="2171"/>
                  </a:lnTo>
                  <a:lnTo>
                    <a:pt x="200" y="2212"/>
                  </a:lnTo>
                  <a:lnTo>
                    <a:pt x="212" y="2247"/>
                  </a:lnTo>
                  <a:lnTo>
                    <a:pt x="223" y="2276"/>
                  </a:lnTo>
                  <a:lnTo>
                    <a:pt x="235" y="2300"/>
                  </a:lnTo>
                  <a:lnTo>
                    <a:pt x="245" y="2318"/>
                  </a:lnTo>
                  <a:lnTo>
                    <a:pt x="255" y="2334"/>
                  </a:lnTo>
                  <a:lnTo>
                    <a:pt x="263" y="2344"/>
                  </a:lnTo>
                  <a:lnTo>
                    <a:pt x="270" y="2352"/>
                  </a:lnTo>
                  <a:lnTo>
                    <a:pt x="277" y="2358"/>
                  </a:lnTo>
                  <a:lnTo>
                    <a:pt x="283" y="2361"/>
                  </a:lnTo>
                  <a:lnTo>
                    <a:pt x="290" y="2363"/>
                  </a:lnTo>
                  <a:lnTo>
                    <a:pt x="294" y="2364"/>
                  </a:lnTo>
                  <a:lnTo>
                    <a:pt x="298" y="2364"/>
                  </a:lnTo>
                  <a:lnTo>
                    <a:pt x="298" y="2364"/>
                  </a:lnTo>
                  <a:lnTo>
                    <a:pt x="306" y="2363"/>
                  </a:lnTo>
                  <a:lnTo>
                    <a:pt x="313" y="2361"/>
                  </a:lnTo>
                  <a:lnTo>
                    <a:pt x="321" y="2357"/>
                  </a:lnTo>
                  <a:lnTo>
                    <a:pt x="327" y="2350"/>
                  </a:lnTo>
                  <a:lnTo>
                    <a:pt x="333" y="2343"/>
                  </a:lnTo>
                  <a:lnTo>
                    <a:pt x="339" y="2334"/>
                  </a:lnTo>
                  <a:lnTo>
                    <a:pt x="345" y="2322"/>
                  </a:lnTo>
                  <a:lnTo>
                    <a:pt x="351" y="2309"/>
                  </a:lnTo>
                  <a:lnTo>
                    <a:pt x="351" y="2309"/>
                  </a:lnTo>
                  <a:lnTo>
                    <a:pt x="326" y="2307"/>
                  </a:lnTo>
                  <a:lnTo>
                    <a:pt x="300" y="2306"/>
                  </a:lnTo>
                  <a:lnTo>
                    <a:pt x="300" y="230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kumimoji="1" lang="en-US">
                <a:latin typeface="+mn-lt"/>
                <a:ea typeface="+mn-ea"/>
              </a:endParaRPr>
            </a:p>
          </p:txBody>
        </p:sp>
      </p:grpSp>
      <p:grpSp>
        <p:nvGrpSpPr>
          <p:cNvPr id="31762" name="组合 1"/>
          <p:cNvGrpSpPr>
            <a:grpSpLocks/>
          </p:cNvGrpSpPr>
          <p:nvPr/>
        </p:nvGrpSpPr>
        <p:grpSpPr bwMode="auto">
          <a:xfrm rot="900000">
            <a:off x="6211888" y="2387600"/>
            <a:ext cx="1293812" cy="2452688"/>
            <a:chOff x="667200" y="1114995"/>
            <a:chExt cx="1213121" cy="2681178"/>
          </a:xfrm>
        </p:grpSpPr>
        <p:sp>
          <p:nvSpPr>
            <p:cNvPr id="45" name="Freeform 5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 rot="4500000">
              <a:off x="176056" y="2091908"/>
              <a:ext cx="2195409" cy="1213121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</a:ln>
            <a:effectLst/>
          </p:spPr>
          <p:txBody>
            <a:bodyPr vert="vert270" lIns="0" tIns="90000" rIns="0" bIns="90000" anchor="ctr" anchorCtr="1">
              <a:normAutofit/>
            </a:bodyPr>
            <a:lstStyle/>
            <a:p>
              <a:pPr algn="just" defTabSz="742950" eaLnBrk="0" hangingPunct="0">
                <a:lnSpc>
                  <a:spcPct val="150000"/>
                </a:lnSpc>
                <a:defRPr/>
              </a:pPr>
              <a:r>
                <a:rPr lang="en-US" altLang="zh-CN" b="1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5.</a:t>
              </a:r>
              <a:r>
                <a:rPr lang="zh-CN" altLang="en-US" b="1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看一看：秀秀小书包</a:t>
              </a:r>
            </a:p>
          </p:txBody>
        </p:sp>
        <p:sp>
          <p:nvSpPr>
            <p:cNvPr id="46" name="Freeform 8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 rot="4500000">
              <a:off x="939363" y="1704956"/>
              <a:ext cx="175274" cy="178619"/>
            </a:xfrm>
            <a:custGeom>
              <a:avLst/>
              <a:gdLst/>
              <a:ahLst/>
              <a:cxnLst>
                <a:cxn ang="0">
                  <a:pos x="230" y="484"/>
                </a:cxn>
                <a:cxn ang="0">
                  <a:pos x="170" y="473"/>
                </a:cxn>
                <a:cxn ang="0">
                  <a:pos x="107" y="443"/>
                </a:cxn>
                <a:cxn ang="0">
                  <a:pos x="56" y="395"/>
                </a:cxn>
                <a:cxn ang="0">
                  <a:pos x="19" y="336"/>
                </a:cxn>
                <a:cxn ang="0">
                  <a:pos x="1" y="267"/>
                </a:cxn>
                <a:cxn ang="0">
                  <a:pos x="0" y="242"/>
                </a:cxn>
                <a:cxn ang="0">
                  <a:pos x="5" y="193"/>
                </a:cxn>
                <a:cxn ang="0">
                  <a:pos x="30" y="126"/>
                </a:cxn>
                <a:cxn ang="0">
                  <a:pos x="71" y="71"/>
                </a:cxn>
                <a:cxn ang="0">
                  <a:pos x="127" y="29"/>
                </a:cxn>
                <a:cxn ang="0">
                  <a:pos x="194" y="5"/>
                </a:cxn>
                <a:cxn ang="0">
                  <a:pos x="242" y="0"/>
                </a:cxn>
                <a:cxn ang="0">
                  <a:pos x="267" y="1"/>
                </a:cxn>
                <a:cxn ang="0">
                  <a:pos x="337" y="18"/>
                </a:cxn>
                <a:cxn ang="0">
                  <a:pos x="397" y="55"/>
                </a:cxn>
                <a:cxn ang="0">
                  <a:pos x="443" y="107"/>
                </a:cxn>
                <a:cxn ang="0">
                  <a:pos x="474" y="170"/>
                </a:cxn>
                <a:cxn ang="0">
                  <a:pos x="484" y="229"/>
                </a:cxn>
                <a:cxn ang="0">
                  <a:pos x="484" y="254"/>
                </a:cxn>
                <a:cxn ang="0">
                  <a:pos x="474" y="314"/>
                </a:cxn>
                <a:cxn ang="0">
                  <a:pos x="443" y="377"/>
                </a:cxn>
                <a:cxn ang="0">
                  <a:pos x="397" y="428"/>
                </a:cxn>
                <a:cxn ang="0">
                  <a:pos x="337" y="464"/>
                </a:cxn>
                <a:cxn ang="0">
                  <a:pos x="267" y="483"/>
                </a:cxn>
                <a:cxn ang="0">
                  <a:pos x="242" y="484"/>
                </a:cxn>
                <a:cxn ang="0">
                  <a:pos x="221" y="40"/>
                </a:cxn>
                <a:cxn ang="0">
                  <a:pos x="164" y="55"/>
                </a:cxn>
                <a:cxn ang="0">
                  <a:pos x="113" y="85"/>
                </a:cxn>
                <a:cxn ang="0">
                  <a:pos x="74" y="129"/>
                </a:cxn>
                <a:cxn ang="0">
                  <a:pos x="48" y="181"/>
                </a:cxn>
                <a:cxn ang="0">
                  <a:pos x="40" y="242"/>
                </a:cxn>
                <a:cxn ang="0">
                  <a:pos x="44" y="282"/>
                </a:cxn>
                <a:cxn ang="0">
                  <a:pos x="64" y="339"/>
                </a:cxn>
                <a:cxn ang="0">
                  <a:pos x="99" y="385"/>
                </a:cxn>
                <a:cxn ang="0">
                  <a:pos x="146" y="420"/>
                </a:cxn>
                <a:cxn ang="0">
                  <a:pos x="202" y="441"/>
                </a:cxn>
                <a:cxn ang="0">
                  <a:pos x="242" y="445"/>
                </a:cxn>
                <a:cxn ang="0">
                  <a:pos x="303" y="436"/>
                </a:cxn>
                <a:cxn ang="0">
                  <a:pos x="355" y="410"/>
                </a:cxn>
                <a:cxn ang="0">
                  <a:pos x="399" y="371"/>
                </a:cxn>
                <a:cxn ang="0">
                  <a:pos x="429" y="320"/>
                </a:cxn>
                <a:cxn ang="0">
                  <a:pos x="444" y="262"/>
                </a:cxn>
                <a:cxn ang="0">
                  <a:pos x="444" y="221"/>
                </a:cxn>
                <a:cxn ang="0">
                  <a:pos x="429" y="163"/>
                </a:cxn>
                <a:cxn ang="0">
                  <a:pos x="399" y="113"/>
                </a:cxn>
                <a:cxn ang="0">
                  <a:pos x="355" y="74"/>
                </a:cxn>
                <a:cxn ang="0">
                  <a:pos x="303" y="48"/>
                </a:cxn>
                <a:cxn ang="0">
                  <a:pos x="242" y="39"/>
                </a:cxn>
              </a:cxnLst>
              <a:rect l="0" t="0" r="r" b="b"/>
              <a:pathLst>
                <a:path w="484" h="484">
                  <a:moveTo>
                    <a:pt x="242" y="484"/>
                  </a:moveTo>
                  <a:lnTo>
                    <a:pt x="242" y="484"/>
                  </a:lnTo>
                  <a:lnTo>
                    <a:pt x="230" y="484"/>
                  </a:lnTo>
                  <a:lnTo>
                    <a:pt x="217" y="483"/>
                  </a:lnTo>
                  <a:lnTo>
                    <a:pt x="194" y="479"/>
                  </a:lnTo>
                  <a:lnTo>
                    <a:pt x="170" y="473"/>
                  </a:lnTo>
                  <a:lnTo>
                    <a:pt x="148" y="464"/>
                  </a:lnTo>
                  <a:lnTo>
                    <a:pt x="127" y="455"/>
                  </a:lnTo>
                  <a:lnTo>
                    <a:pt x="107" y="443"/>
                  </a:lnTo>
                  <a:lnTo>
                    <a:pt x="89" y="428"/>
                  </a:lnTo>
                  <a:lnTo>
                    <a:pt x="71" y="413"/>
                  </a:lnTo>
                  <a:lnTo>
                    <a:pt x="56" y="395"/>
                  </a:lnTo>
                  <a:lnTo>
                    <a:pt x="41" y="377"/>
                  </a:lnTo>
                  <a:lnTo>
                    <a:pt x="30" y="357"/>
                  </a:lnTo>
                  <a:lnTo>
                    <a:pt x="19" y="336"/>
                  </a:lnTo>
                  <a:lnTo>
                    <a:pt x="11" y="314"/>
                  </a:lnTo>
                  <a:lnTo>
                    <a:pt x="5" y="290"/>
                  </a:lnTo>
                  <a:lnTo>
                    <a:pt x="1" y="267"/>
                  </a:lnTo>
                  <a:lnTo>
                    <a:pt x="1" y="254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1" y="229"/>
                  </a:lnTo>
                  <a:lnTo>
                    <a:pt x="1" y="217"/>
                  </a:lnTo>
                  <a:lnTo>
                    <a:pt x="5" y="193"/>
                  </a:lnTo>
                  <a:lnTo>
                    <a:pt x="11" y="170"/>
                  </a:lnTo>
                  <a:lnTo>
                    <a:pt x="19" y="147"/>
                  </a:lnTo>
                  <a:lnTo>
                    <a:pt x="30" y="126"/>
                  </a:lnTo>
                  <a:lnTo>
                    <a:pt x="41" y="107"/>
                  </a:lnTo>
                  <a:lnTo>
                    <a:pt x="56" y="87"/>
                  </a:lnTo>
                  <a:lnTo>
                    <a:pt x="71" y="71"/>
                  </a:lnTo>
                  <a:lnTo>
                    <a:pt x="89" y="55"/>
                  </a:lnTo>
                  <a:lnTo>
                    <a:pt x="107" y="41"/>
                  </a:lnTo>
                  <a:lnTo>
                    <a:pt x="127" y="29"/>
                  </a:lnTo>
                  <a:lnTo>
                    <a:pt x="148" y="18"/>
                  </a:lnTo>
                  <a:lnTo>
                    <a:pt x="170" y="10"/>
                  </a:lnTo>
                  <a:lnTo>
                    <a:pt x="194" y="5"/>
                  </a:lnTo>
                  <a:lnTo>
                    <a:pt x="217" y="1"/>
                  </a:lnTo>
                  <a:lnTo>
                    <a:pt x="23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54" y="0"/>
                  </a:lnTo>
                  <a:lnTo>
                    <a:pt x="267" y="1"/>
                  </a:lnTo>
                  <a:lnTo>
                    <a:pt x="292" y="5"/>
                  </a:lnTo>
                  <a:lnTo>
                    <a:pt x="314" y="10"/>
                  </a:lnTo>
                  <a:lnTo>
                    <a:pt x="337" y="18"/>
                  </a:lnTo>
                  <a:lnTo>
                    <a:pt x="358" y="29"/>
                  </a:lnTo>
                  <a:lnTo>
                    <a:pt x="378" y="41"/>
                  </a:lnTo>
                  <a:lnTo>
                    <a:pt x="397" y="55"/>
                  </a:lnTo>
                  <a:lnTo>
                    <a:pt x="413" y="71"/>
                  </a:lnTo>
                  <a:lnTo>
                    <a:pt x="430" y="87"/>
                  </a:lnTo>
                  <a:lnTo>
                    <a:pt x="443" y="107"/>
                  </a:lnTo>
                  <a:lnTo>
                    <a:pt x="455" y="126"/>
                  </a:lnTo>
                  <a:lnTo>
                    <a:pt x="466" y="147"/>
                  </a:lnTo>
                  <a:lnTo>
                    <a:pt x="474" y="170"/>
                  </a:lnTo>
                  <a:lnTo>
                    <a:pt x="479" y="193"/>
                  </a:lnTo>
                  <a:lnTo>
                    <a:pt x="483" y="217"/>
                  </a:lnTo>
                  <a:lnTo>
                    <a:pt x="484" y="229"/>
                  </a:lnTo>
                  <a:lnTo>
                    <a:pt x="484" y="242"/>
                  </a:lnTo>
                  <a:lnTo>
                    <a:pt x="484" y="242"/>
                  </a:lnTo>
                  <a:lnTo>
                    <a:pt x="484" y="254"/>
                  </a:lnTo>
                  <a:lnTo>
                    <a:pt x="483" y="267"/>
                  </a:lnTo>
                  <a:lnTo>
                    <a:pt x="479" y="290"/>
                  </a:lnTo>
                  <a:lnTo>
                    <a:pt x="474" y="314"/>
                  </a:lnTo>
                  <a:lnTo>
                    <a:pt x="466" y="336"/>
                  </a:lnTo>
                  <a:lnTo>
                    <a:pt x="455" y="357"/>
                  </a:lnTo>
                  <a:lnTo>
                    <a:pt x="443" y="377"/>
                  </a:lnTo>
                  <a:lnTo>
                    <a:pt x="430" y="395"/>
                  </a:lnTo>
                  <a:lnTo>
                    <a:pt x="413" y="413"/>
                  </a:lnTo>
                  <a:lnTo>
                    <a:pt x="397" y="428"/>
                  </a:lnTo>
                  <a:lnTo>
                    <a:pt x="378" y="443"/>
                  </a:lnTo>
                  <a:lnTo>
                    <a:pt x="358" y="455"/>
                  </a:lnTo>
                  <a:lnTo>
                    <a:pt x="337" y="464"/>
                  </a:lnTo>
                  <a:lnTo>
                    <a:pt x="314" y="473"/>
                  </a:lnTo>
                  <a:lnTo>
                    <a:pt x="292" y="479"/>
                  </a:lnTo>
                  <a:lnTo>
                    <a:pt x="267" y="483"/>
                  </a:lnTo>
                  <a:lnTo>
                    <a:pt x="254" y="484"/>
                  </a:lnTo>
                  <a:lnTo>
                    <a:pt x="242" y="484"/>
                  </a:lnTo>
                  <a:lnTo>
                    <a:pt x="242" y="484"/>
                  </a:lnTo>
                  <a:close/>
                  <a:moveTo>
                    <a:pt x="242" y="39"/>
                  </a:moveTo>
                  <a:lnTo>
                    <a:pt x="242" y="39"/>
                  </a:lnTo>
                  <a:lnTo>
                    <a:pt x="221" y="40"/>
                  </a:lnTo>
                  <a:lnTo>
                    <a:pt x="202" y="43"/>
                  </a:lnTo>
                  <a:lnTo>
                    <a:pt x="182" y="48"/>
                  </a:lnTo>
                  <a:lnTo>
                    <a:pt x="164" y="55"/>
                  </a:lnTo>
                  <a:lnTo>
                    <a:pt x="146" y="64"/>
                  </a:lnTo>
                  <a:lnTo>
                    <a:pt x="129" y="74"/>
                  </a:lnTo>
                  <a:lnTo>
                    <a:pt x="113" y="85"/>
                  </a:lnTo>
                  <a:lnTo>
                    <a:pt x="99" y="99"/>
                  </a:lnTo>
                  <a:lnTo>
                    <a:pt x="86" y="113"/>
                  </a:lnTo>
                  <a:lnTo>
                    <a:pt x="74" y="129"/>
                  </a:lnTo>
                  <a:lnTo>
                    <a:pt x="64" y="145"/>
                  </a:lnTo>
                  <a:lnTo>
                    <a:pt x="56" y="163"/>
                  </a:lnTo>
                  <a:lnTo>
                    <a:pt x="48" y="181"/>
                  </a:lnTo>
                  <a:lnTo>
                    <a:pt x="44" y="201"/>
                  </a:lnTo>
                  <a:lnTo>
                    <a:pt x="41" y="221"/>
                  </a:lnTo>
                  <a:lnTo>
                    <a:pt x="40" y="242"/>
                  </a:lnTo>
                  <a:lnTo>
                    <a:pt x="40" y="242"/>
                  </a:lnTo>
                  <a:lnTo>
                    <a:pt x="41" y="262"/>
                  </a:lnTo>
                  <a:lnTo>
                    <a:pt x="44" y="282"/>
                  </a:lnTo>
                  <a:lnTo>
                    <a:pt x="48" y="302"/>
                  </a:lnTo>
                  <a:lnTo>
                    <a:pt x="56" y="320"/>
                  </a:lnTo>
                  <a:lnTo>
                    <a:pt x="64" y="339"/>
                  </a:lnTo>
                  <a:lnTo>
                    <a:pt x="74" y="355"/>
                  </a:lnTo>
                  <a:lnTo>
                    <a:pt x="86" y="371"/>
                  </a:lnTo>
                  <a:lnTo>
                    <a:pt x="99" y="385"/>
                  </a:lnTo>
                  <a:lnTo>
                    <a:pt x="113" y="399"/>
                  </a:lnTo>
                  <a:lnTo>
                    <a:pt x="129" y="410"/>
                  </a:lnTo>
                  <a:lnTo>
                    <a:pt x="146" y="420"/>
                  </a:lnTo>
                  <a:lnTo>
                    <a:pt x="164" y="428"/>
                  </a:lnTo>
                  <a:lnTo>
                    <a:pt x="182" y="436"/>
                  </a:lnTo>
                  <a:lnTo>
                    <a:pt x="202" y="441"/>
                  </a:lnTo>
                  <a:lnTo>
                    <a:pt x="221" y="444"/>
                  </a:lnTo>
                  <a:lnTo>
                    <a:pt x="242" y="445"/>
                  </a:lnTo>
                  <a:lnTo>
                    <a:pt x="242" y="445"/>
                  </a:lnTo>
                  <a:lnTo>
                    <a:pt x="263" y="444"/>
                  </a:lnTo>
                  <a:lnTo>
                    <a:pt x="283" y="441"/>
                  </a:lnTo>
                  <a:lnTo>
                    <a:pt x="303" y="436"/>
                  </a:lnTo>
                  <a:lnTo>
                    <a:pt x="321" y="428"/>
                  </a:lnTo>
                  <a:lnTo>
                    <a:pt x="339" y="420"/>
                  </a:lnTo>
                  <a:lnTo>
                    <a:pt x="355" y="410"/>
                  </a:lnTo>
                  <a:lnTo>
                    <a:pt x="371" y="399"/>
                  </a:lnTo>
                  <a:lnTo>
                    <a:pt x="385" y="385"/>
                  </a:lnTo>
                  <a:lnTo>
                    <a:pt x="399" y="371"/>
                  </a:lnTo>
                  <a:lnTo>
                    <a:pt x="410" y="355"/>
                  </a:lnTo>
                  <a:lnTo>
                    <a:pt x="420" y="339"/>
                  </a:lnTo>
                  <a:lnTo>
                    <a:pt x="429" y="320"/>
                  </a:lnTo>
                  <a:lnTo>
                    <a:pt x="436" y="302"/>
                  </a:lnTo>
                  <a:lnTo>
                    <a:pt x="441" y="282"/>
                  </a:lnTo>
                  <a:lnTo>
                    <a:pt x="444" y="262"/>
                  </a:lnTo>
                  <a:lnTo>
                    <a:pt x="445" y="242"/>
                  </a:lnTo>
                  <a:lnTo>
                    <a:pt x="445" y="242"/>
                  </a:lnTo>
                  <a:lnTo>
                    <a:pt x="444" y="221"/>
                  </a:lnTo>
                  <a:lnTo>
                    <a:pt x="441" y="201"/>
                  </a:lnTo>
                  <a:lnTo>
                    <a:pt x="436" y="181"/>
                  </a:lnTo>
                  <a:lnTo>
                    <a:pt x="429" y="163"/>
                  </a:lnTo>
                  <a:lnTo>
                    <a:pt x="420" y="145"/>
                  </a:lnTo>
                  <a:lnTo>
                    <a:pt x="410" y="129"/>
                  </a:lnTo>
                  <a:lnTo>
                    <a:pt x="399" y="113"/>
                  </a:lnTo>
                  <a:lnTo>
                    <a:pt x="385" y="99"/>
                  </a:lnTo>
                  <a:lnTo>
                    <a:pt x="371" y="85"/>
                  </a:lnTo>
                  <a:lnTo>
                    <a:pt x="355" y="74"/>
                  </a:lnTo>
                  <a:lnTo>
                    <a:pt x="339" y="64"/>
                  </a:lnTo>
                  <a:lnTo>
                    <a:pt x="321" y="55"/>
                  </a:lnTo>
                  <a:lnTo>
                    <a:pt x="303" y="48"/>
                  </a:lnTo>
                  <a:lnTo>
                    <a:pt x="283" y="43"/>
                  </a:lnTo>
                  <a:lnTo>
                    <a:pt x="263" y="40"/>
                  </a:lnTo>
                  <a:lnTo>
                    <a:pt x="242" y="39"/>
                  </a:lnTo>
                  <a:lnTo>
                    <a:pt x="242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>
              <a:outerShdw blurRad="50800" dist="12700" dir="2700000">
                <a:srgbClr val="000000">
                  <a:alpha val="43000"/>
                </a:srgbClr>
              </a:outerShdw>
            </a:effectLst>
          </p:spPr>
          <p:txBody>
            <a:bodyPr>
              <a:normAutofit fontScale="45000" lnSpcReduction="20000"/>
            </a:bodyPr>
            <a:lstStyle/>
            <a:p>
              <a:pPr eaLnBrk="0" hangingPunct="0">
                <a:buFontTx/>
                <a:buNone/>
                <a:defRPr/>
              </a:pPr>
              <a:endParaRPr kumimoji="1" lang="en-US">
                <a:latin typeface="+mn-lt"/>
                <a:ea typeface="+mn-ea"/>
              </a:endParaRPr>
            </a:p>
          </p:txBody>
        </p:sp>
        <p:sp>
          <p:nvSpPr>
            <p:cNvPr id="47" name="Freeform 7"/>
            <p:cNvSpPr/>
            <p:nvPr>
              <p:custDataLst>
                <p:tags r:id="rId8"/>
              </p:custDataLst>
            </p:nvPr>
          </p:nvSpPr>
          <p:spPr bwMode="auto">
            <a:xfrm rot="20700000">
              <a:off x="838558" y="1113275"/>
              <a:ext cx="122056" cy="642094"/>
            </a:xfrm>
            <a:custGeom>
              <a:avLst/>
              <a:gdLst/>
              <a:ahLst/>
              <a:cxnLst>
                <a:cxn ang="0">
                  <a:pos x="297" y="2305"/>
                </a:cxn>
                <a:cxn ang="0">
                  <a:pos x="291" y="2299"/>
                </a:cxn>
                <a:cxn ang="0">
                  <a:pos x="259" y="2225"/>
                </a:cxn>
                <a:cxn ang="0">
                  <a:pos x="196" y="2013"/>
                </a:cxn>
                <a:cxn ang="0">
                  <a:pos x="130" y="1718"/>
                </a:cxn>
                <a:cxn ang="0">
                  <a:pos x="77" y="1381"/>
                </a:cxn>
                <a:cxn ang="0">
                  <a:pos x="59" y="1221"/>
                </a:cxn>
                <a:cxn ang="0">
                  <a:pos x="52" y="875"/>
                </a:cxn>
                <a:cxn ang="0">
                  <a:pos x="72" y="558"/>
                </a:cxn>
                <a:cxn ang="0">
                  <a:pos x="96" y="392"/>
                </a:cxn>
                <a:cxn ang="0">
                  <a:pos x="128" y="248"/>
                </a:cxn>
                <a:cxn ang="0">
                  <a:pos x="169" y="136"/>
                </a:cxn>
                <a:cxn ang="0">
                  <a:pos x="206" y="79"/>
                </a:cxn>
                <a:cxn ang="0">
                  <a:pos x="231" y="59"/>
                </a:cxn>
                <a:cxn ang="0">
                  <a:pos x="256" y="52"/>
                </a:cxn>
                <a:cxn ang="0">
                  <a:pos x="270" y="57"/>
                </a:cxn>
                <a:cxn ang="0">
                  <a:pos x="291" y="78"/>
                </a:cxn>
                <a:cxn ang="0">
                  <a:pos x="322" y="148"/>
                </a:cxn>
                <a:cxn ang="0">
                  <a:pos x="353" y="288"/>
                </a:cxn>
                <a:cxn ang="0">
                  <a:pos x="375" y="468"/>
                </a:cxn>
                <a:cxn ang="0">
                  <a:pos x="394" y="884"/>
                </a:cxn>
                <a:cxn ang="0">
                  <a:pos x="394" y="1404"/>
                </a:cxn>
                <a:cxn ang="0">
                  <a:pos x="392" y="1552"/>
                </a:cxn>
                <a:cxn ang="0">
                  <a:pos x="379" y="1787"/>
                </a:cxn>
                <a:cxn ang="0">
                  <a:pos x="411" y="1979"/>
                </a:cxn>
                <a:cxn ang="0">
                  <a:pos x="430" y="1783"/>
                </a:cxn>
                <a:cxn ang="0">
                  <a:pos x="444" y="1549"/>
                </a:cxn>
                <a:cxn ang="0">
                  <a:pos x="446" y="1405"/>
                </a:cxn>
                <a:cxn ang="0">
                  <a:pos x="445" y="859"/>
                </a:cxn>
                <a:cxn ang="0">
                  <a:pos x="425" y="458"/>
                </a:cxn>
                <a:cxn ang="0">
                  <a:pos x="406" y="291"/>
                </a:cxn>
                <a:cxn ang="0">
                  <a:pos x="377" y="155"/>
                </a:cxn>
                <a:cxn ang="0">
                  <a:pos x="338" y="59"/>
                </a:cxn>
                <a:cxn ang="0">
                  <a:pos x="316" y="28"/>
                </a:cxn>
                <a:cxn ang="0">
                  <a:pos x="287" y="7"/>
                </a:cxn>
                <a:cxn ang="0">
                  <a:pos x="256" y="0"/>
                </a:cxn>
                <a:cxn ang="0">
                  <a:pos x="220" y="7"/>
                </a:cxn>
                <a:cxn ang="0">
                  <a:pos x="177" y="34"/>
                </a:cxn>
                <a:cxn ang="0">
                  <a:pos x="140" y="83"/>
                </a:cxn>
                <a:cxn ang="0">
                  <a:pos x="92" y="191"/>
                </a:cxn>
                <a:cxn ang="0">
                  <a:pos x="55" y="334"/>
                </a:cxn>
                <a:cxn ang="0">
                  <a:pos x="28" y="502"/>
                </a:cxn>
                <a:cxn ang="0">
                  <a:pos x="4" y="779"/>
                </a:cxn>
                <a:cxn ang="0">
                  <a:pos x="3" y="1143"/>
                </a:cxn>
                <a:cxn ang="0">
                  <a:pos x="15" y="1300"/>
                </a:cxn>
                <a:cxn ang="0">
                  <a:pos x="66" y="1656"/>
                </a:cxn>
                <a:cxn ang="0">
                  <a:pos x="140" y="2005"/>
                </a:cxn>
                <a:cxn ang="0">
                  <a:pos x="186" y="2171"/>
                </a:cxn>
                <a:cxn ang="0">
                  <a:pos x="235" y="2300"/>
                </a:cxn>
                <a:cxn ang="0">
                  <a:pos x="270" y="2352"/>
                </a:cxn>
                <a:cxn ang="0">
                  <a:pos x="294" y="2364"/>
                </a:cxn>
                <a:cxn ang="0">
                  <a:pos x="313" y="2361"/>
                </a:cxn>
                <a:cxn ang="0">
                  <a:pos x="339" y="2334"/>
                </a:cxn>
                <a:cxn ang="0">
                  <a:pos x="326" y="2307"/>
                </a:cxn>
              </a:cxnLst>
              <a:rect l="0" t="0" r="r" b="b"/>
              <a:pathLst>
                <a:path w="448" h="2364">
                  <a:moveTo>
                    <a:pt x="300" y="2306"/>
                  </a:moveTo>
                  <a:lnTo>
                    <a:pt x="300" y="2306"/>
                  </a:lnTo>
                  <a:lnTo>
                    <a:pt x="298" y="2306"/>
                  </a:lnTo>
                  <a:lnTo>
                    <a:pt x="297" y="2305"/>
                  </a:lnTo>
                  <a:lnTo>
                    <a:pt x="297" y="2305"/>
                  </a:lnTo>
                  <a:lnTo>
                    <a:pt x="296" y="2306"/>
                  </a:lnTo>
                  <a:lnTo>
                    <a:pt x="296" y="2306"/>
                  </a:lnTo>
                  <a:lnTo>
                    <a:pt x="291" y="2299"/>
                  </a:lnTo>
                  <a:lnTo>
                    <a:pt x="285" y="2288"/>
                  </a:lnTo>
                  <a:lnTo>
                    <a:pt x="278" y="2276"/>
                  </a:lnTo>
                  <a:lnTo>
                    <a:pt x="272" y="2261"/>
                  </a:lnTo>
                  <a:lnTo>
                    <a:pt x="259" y="2225"/>
                  </a:lnTo>
                  <a:lnTo>
                    <a:pt x="243" y="2183"/>
                  </a:lnTo>
                  <a:lnTo>
                    <a:pt x="228" y="2132"/>
                  </a:lnTo>
                  <a:lnTo>
                    <a:pt x="212" y="2075"/>
                  </a:lnTo>
                  <a:lnTo>
                    <a:pt x="196" y="2013"/>
                  </a:lnTo>
                  <a:lnTo>
                    <a:pt x="179" y="1946"/>
                  </a:lnTo>
                  <a:lnTo>
                    <a:pt x="161" y="1873"/>
                  </a:lnTo>
                  <a:lnTo>
                    <a:pt x="146" y="1798"/>
                  </a:lnTo>
                  <a:lnTo>
                    <a:pt x="130" y="1718"/>
                  </a:lnTo>
                  <a:lnTo>
                    <a:pt x="115" y="1637"/>
                  </a:lnTo>
                  <a:lnTo>
                    <a:pt x="100" y="1553"/>
                  </a:lnTo>
                  <a:lnTo>
                    <a:pt x="88" y="1467"/>
                  </a:lnTo>
                  <a:lnTo>
                    <a:pt x="77" y="1381"/>
                  </a:lnTo>
                  <a:lnTo>
                    <a:pt x="66" y="1295"/>
                  </a:lnTo>
                  <a:lnTo>
                    <a:pt x="66" y="1295"/>
                  </a:lnTo>
                  <a:lnTo>
                    <a:pt x="62" y="1259"/>
                  </a:lnTo>
                  <a:lnTo>
                    <a:pt x="59" y="1221"/>
                  </a:lnTo>
                  <a:lnTo>
                    <a:pt x="55" y="1140"/>
                  </a:lnTo>
                  <a:lnTo>
                    <a:pt x="52" y="1055"/>
                  </a:lnTo>
                  <a:lnTo>
                    <a:pt x="51" y="966"/>
                  </a:lnTo>
                  <a:lnTo>
                    <a:pt x="52" y="875"/>
                  </a:lnTo>
                  <a:lnTo>
                    <a:pt x="56" y="784"/>
                  </a:lnTo>
                  <a:lnTo>
                    <a:pt x="61" y="692"/>
                  </a:lnTo>
                  <a:lnTo>
                    <a:pt x="68" y="602"/>
                  </a:lnTo>
                  <a:lnTo>
                    <a:pt x="72" y="558"/>
                  </a:lnTo>
                  <a:lnTo>
                    <a:pt x="78" y="515"/>
                  </a:lnTo>
                  <a:lnTo>
                    <a:pt x="83" y="473"/>
                  </a:lnTo>
                  <a:lnTo>
                    <a:pt x="89" y="431"/>
                  </a:lnTo>
                  <a:lnTo>
                    <a:pt x="96" y="392"/>
                  </a:lnTo>
                  <a:lnTo>
                    <a:pt x="103" y="354"/>
                  </a:lnTo>
                  <a:lnTo>
                    <a:pt x="111" y="316"/>
                  </a:lnTo>
                  <a:lnTo>
                    <a:pt x="119" y="281"/>
                  </a:lnTo>
                  <a:lnTo>
                    <a:pt x="128" y="248"/>
                  </a:lnTo>
                  <a:lnTo>
                    <a:pt x="138" y="216"/>
                  </a:lnTo>
                  <a:lnTo>
                    <a:pt x="147" y="187"/>
                  </a:lnTo>
                  <a:lnTo>
                    <a:pt x="158" y="160"/>
                  </a:lnTo>
                  <a:lnTo>
                    <a:pt x="169" y="136"/>
                  </a:lnTo>
                  <a:lnTo>
                    <a:pt x="181" y="115"/>
                  </a:lnTo>
                  <a:lnTo>
                    <a:pt x="192" y="95"/>
                  </a:lnTo>
                  <a:lnTo>
                    <a:pt x="206" y="79"/>
                  </a:lnTo>
                  <a:lnTo>
                    <a:pt x="206" y="79"/>
                  </a:lnTo>
                  <a:lnTo>
                    <a:pt x="212" y="72"/>
                  </a:lnTo>
                  <a:lnTo>
                    <a:pt x="218" y="67"/>
                  </a:lnTo>
                  <a:lnTo>
                    <a:pt x="225" y="63"/>
                  </a:lnTo>
                  <a:lnTo>
                    <a:pt x="231" y="59"/>
                  </a:lnTo>
                  <a:lnTo>
                    <a:pt x="237" y="56"/>
                  </a:lnTo>
                  <a:lnTo>
                    <a:pt x="243" y="54"/>
                  </a:lnTo>
                  <a:lnTo>
                    <a:pt x="249" y="53"/>
                  </a:lnTo>
                  <a:lnTo>
                    <a:pt x="256" y="52"/>
                  </a:lnTo>
                  <a:lnTo>
                    <a:pt x="256" y="52"/>
                  </a:lnTo>
                  <a:lnTo>
                    <a:pt x="259" y="53"/>
                  </a:lnTo>
                  <a:lnTo>
                    <a:pt x="264" y="54"/>
                  </a:lnTo>
                  <a:lnTo>
                    <a:pt x="270" y="57"/>
                  </a:lnTo>
                  <a:lnTo>
                    <a:pt x="278" y="64"/>
                  </a:lnTo>
                  <a:lnTo>
                    <a:pt x="278" y="64"/>
                  </a:lnTo>
                  <a:lnTo>
                    <a:pt x="285" y="70"/>
                  </a:lnTo>
                  <a:lnTo>
                    <a:pt x="291" y="78"/>
                  </a:lnTo>
                  <a:lnTo>
                    <a:pt x="296" y="88"/>
                  </a:lnTo>
                  <a:lnTo>
                    <a:pt x="301" y="98"/>
                  </a:lnTo>
                  <a:lnTo>
                    <a:pt x="312" y="121"/>
                  </a:lnTo>
                  <a:lnTo>
                    <a:pt x="322" y="148"/>
                  </a:lnTo>
                  <a:lnTo>
                    <a:pt x="330" y="178"/>
                  </a:lnTo>
                  <a:lnTo>
                    <a:pt x="338" y="212"/>
                  </a:lnTo>
                  <a:lnTo>
                    <a:pt x="347" y="249"/>
                  </a:lnTo>
                  <a:lnTo>
                    <a:pt x="353" y="288"/>
                  </a:lnTo>
                  <a:lnTo>
                    <a:pt x="359" y="330"/>
                  </a:lnTo>
                  <a:lnTo>
                    <a:pt x="365" y="374"/>
                  </a:lnTo>
                  <a:lnTo>
                    <a:pt x="370" y="421"/>
                  </a:lnTo>
                  <a:lnTo>
                    <a:pt x="375" y="468"/>
                  </a:lnTo>
                  <a:lnTo>
                    <a:pt x="382" y="569"/>
                  </a:lnTo>
                  <a:lnTo>
                    <a:pt x="388" y="672"/>
                  </a:lnTo>
                  <a:lnTo>
                    <a:pt x="391" y="779"/>
                  </a:lnTo>
                  <a:lnTo>
                    <a:pt x="394" y="884"/>
                  </a:lnTo>
                  <a:lnTo>
                    <a:pt x="396" y="988"/>
                  </a:lnTo>
                  <a:lnTo>
                    <a:pt x="396" y="1088"/>
                  </a:lnTo>
                  <a:lnTo>
                    <a:pt x="395" y="1266"/>
                  </a:lnTo>
                  <a:lnTo>
                    <a:pt x="394" y="1404"/>
                  </a:lnTo>
                  <a:lnTo>
                    <a:pt x="394" y="1404"/>
                  </a:lnTo>
                  <a:lnTo>
                    <a:pt x="393" y="1504"/>
                  </a:lnTo>
                  <a:lnTo>
                    <a:pt x="393" y="1504"/>
                  </a:lnTo>
                  <a:lnTo>
                    <a:pt x="392" y="1552"/>
                  </a:lnTo>
                  <a:lnTo>
                    <a:pt x="390" y="1604"/>
                  </a:lnTo>
                  <a:lnTo>
                    <a:pt x="387" y="1662"/>
                  </a:lnTo>
                  <a:lnTo>
                    <a:pt x="384" y="1723"/>
                  </a:lnTo>
                  <a:lnTo>
                    <a:pt x="379" y="1787"/>
                  </a:lnTo>
                  <a:lnTo>
                    <a:pt x="372" y="1851"/>
                  </a:lnTo>
                  <a:lnTo>
                    <a:pt x="366" y="1916"/>
                  </a:lnTo>
                  <a:lnTo>
                    <a:pt x="359" y="1979"/>
                  </a:lnTo>
                  <a:lnTo>
                    <a:pt x="411" y="1979"/>
                  </a:lnTo>
                  <a:lnTo>
                    <a:pt x="411" y="1979"/>
                  </a:lnTo>
                  <a:lnTo>
                    <a:pt x="418" y="1915"/>
                  </a:lnTo>
                  <a:lnTo>
                    <a:pt x="424" y="1850"/>
                  </a:lnTo>
                  <a:lnTo>
                    <a:pt x="430" y="1783"/>
                  </a:lnTo>
                  <a:lnTo>
                    <a:pt x="435" y="1719"/>
                  </a:lnTo>
                  <a:lnTo>
                    <a:pt x="439" y="1657"/>
                  </a:lnTo>
                  <a:lnTo>
                    <a:pt x="442" y="1600"/>
                  </a:lnTo>
                  <a:lnTo>
                    <a:pt x="444" y="1549"/>
                  </a:lnTo>
                  <a:lnTo>
                    <a:pt x="444" y="1504"/>
                  </a:lnTo>
                  <a:lnTo>
                    <a:pt x="444" y="1504"/>
                  </a:lnTo>
                  <a:lnTo>
                    <a:pt x="446" y="1405"/>
                  </a:lnTo>
                  <a:lnTo>
                    <a:pt x="446" y="1405"/>
                  </a:lnTo>
                  <a:lnTo>
                    <a:pt x="448" y="1186"/>
                  </a:lnTo>
                  <a:lnTo>
                    <a:pt x="448" y="1077"/>
                  </a:lnTo>
                  <a:lnTo>
                    <a:pt x="447" y="967"/>
                  </a:lnTo>
                  <a:lnTo>
                    <a:pt x="445" y="859"/>
                  </a:lnTo>
                  <a:lnTo>
                    <a:pt x="443" y="753"/>
                  </a:lnTo>
                  <a:lnTo>
                    <a:pt x="439" y="651"/>
                  </a:lnTo>
                  <a:lnTo>
                    <a:pt x="432" y="552"/>
                  </a:lnTo>
                  <a:lnTo>
                    <a:pt x="425" y="458"/>
                  </a:lnTo>
                  <a:lnTo>
                    <a:pt x="421" y="414"/>
                  </a:lnTo>
                  <a:lnTo>
                    <a:pt x="416" y="371"/>
                  </a:lnTo>
                  <a:lnTo>
                    <a:pt x="411" y="330"/>
                  </a:lnTo>
                  <a:lnTo>
                    <a:pt x="406" y="291"/>
                  </a:lnTo>
                  <a:lnTo>
                    <a:pt x="398" y="253"/>
                  </a:lnTo>
                  <a:lnTo>
                    <a:pt x="392" y="218"/>
                  </a:lnTo>
                  <a:lnTo>
                    <a:pt x="385" y="186"/>
                  </a:lnTo>
                  <a:lnTo>
                    <a:pt x="377" y="155"/>
                  </a:lnTo>
                  <a:lnTo>
                    <a:pt x="368" y="127"/>
                  </a:lnTo>
                  <a:lnTo>
                    <a:pt x="359" y="101"/>
                  </a:lnTo>
                  <a:lnTo>
                    <a:pt x="349" y="78"/>
                  </a:lnTo>
                  <a:lnTo>
                    <a:pt x="338" y="59"/>
                  </a:lnTo>
                  <a:lnTo>
                    <a:pt x="327" y="41"/>
                  </a:lnTo>
                  <a:lnTo>
                    <a:pt x="321" y="34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08" y="22"/>
                  </a:lnTo>
                  <a:lnTo>
                    <a:pt x="301" y="15"/>
                  </a:lnTo>
                  <a:lnTo>
                    <a:pt x="294" y="11"/>
                  </a:lnTo>
                  <a:lnTo>
                    <a:pt x="287" y="7"/>
                  </a:lnTo>
                  <a:lnTo>
                    <a:pt x="279" y="4"/>
                  </a:lnTo>
                  <a:lnTo>
                    <a:pt x="271" y="2"/>
                  </a:lnTo>
                  <a:lnTo>
                    <a:pt x="264" y="1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43" y="1"/>
                  </a:lnTo>
                  <a:lnTo>
                    <a:pt x="232" y="3"/>
                  </a:lnTo>
                  <a:lnTo>
                    <a:pt x="220" y="7"/>
                  </a:lnTo>
                  <a:lnTo>
                    <a:pt x="209" y="11"/>
                  </a:lnTo>
                  <a:lnTo>
                    <a:pt x="199" y="17"/>
                  </a:lnTo>
                  <a:lnTo>
                    <a:pt x="187" y="26"/>
                  </a:lnTo>
                  <a:lnTo>
                    <a:pt x="177" y="34"/>
                  </a:lnTo>
                  <a:lnTo>
                    <a:pt x="168" y="44"/>
                  </a:lnTo>
                  <a:lnTo>
                    <a:pt x="168" y="44"/>
                  </a:lnTo>
                  <a:lnTo>
                    <a:pt x="153" y="62"/>
                  </a:lnTo>
                  <a:lnTo>
                    <a:pt x="140" y="83"/>
                  </a:lnTo>
                  <a:lnTo>
                    <a:pt x="127" y="106"/>
                  </a:lnTo>
                  <a:lnTo>
                    <a:pt x="115" y="132"/>
                  </a:lnTo>
                  <a:lnTo>
                    <a:pt x="103" y="160"/>
                  </a:lnTo>
                  <a:lnTo>
                    <a:pt x="92" y="191"/>
                  </a:lnTo>
                  <a:lnTo>
                    <a:pt x="82" y="224"/>
                  </a:lnTo>
                  <a:lnTo>
                    <a:pt x="72" y="258"/>
                  </a:lnTo>
                  <a:lnTo>
                    <a:pt x="63" y="296"/>
                  </a:lnTo>
                  <a:lnTo>
                    <a:pt x="55" y="334"/>
                  </a:lnTo>
                  <a:lnTo>
                    <a:pt x="48" y="374"/>
                  </a:lnTo>
                  <a:lnTo>
                    <a:pt x="40" y="416"/>
                  </a:lnTo>
                  <a:lnTo>
                    <a:pt x="34" y="458"/>
                  </a:lnTo>
                  <a:lnTo>
                    <a:pt x="28" y="502"/>
                  </a:lnTo>
                  <a:lnTo>
                    <a:pt x="23" y="547"/>
                  </a:lnTo>
                  <a:lnTo>
                    <a:pt x="18" y="592"/>
                  </a:lnTo>
                  <a:lnTo>
                    <a:pt x="10" y="685"/>
                  </a:lnTo>
                  <a:lnTo>
                    <a:pt x="4" y="779"/>
                  </a:lnTo>
                  <a:lnTo>
                    <a:pt x="1" y="873"/>
                  </a:lnTo>
                  <a:lnTo>
                    <a:pt x="0" y="965"/>
                  </a:lnTo>
                  <a:lnTo>
                    <a:pt x="0" y="1056"/>
                  </a:lnTo>
                  <a:lnTo>
                    <a:pt x="3" y="1143"/>
                  </a:lnTo>
                  <a:lnTo>
                    <a:pt x="8" y="1225"/>
                  </a:lnTo>
                  <a:lnTo>
                    <a:pt x="11" y="1264"/>
                  </a:lnTo>
                  <a:lnTo>
                    <a:pt x="15" y="1300"/>
                  </a:lnTo>
                  <a:lnTo>
                    <a:pt x="15" y="1300"/>
                  </a:lnTo>
                  <a:lnTo>
                    <a:pt x="25" y="1386"/>
                  </a:lnTo>
                  <a:lnTo>
                    <a:pt x="37" y="1475"/>
                  </a:lnTo>
                  <a:lnTo>
                    <a:pt x="51" y="1565"/>
                  </a:lnTo>
                  <a:lnTo>
                    <a:pt x="66" y="1656"/>
                  </a:lnTo>
                  <a:lnTo>
                    <a:pt x="83" y="1746"/>
                  </a:lnTo>
                  <a:lnTo>
                    <a:pt x="100" y="1835"/>
                  </a:lnTo>
                  <a:lnTo>
                    <a:pt x="120" y="1922"/>
                  </a:lnTo>
                  <a:lnTo>
                    <a:pt x="140" y="2005"/>
                  </a:lnTo>
                  <a:lnTo>
                    <a:pt x="140" y="2005"/>
                  </a:lnTo>
                  <a:lnTo>
                    <a:pt x="156" y="2068"/>
                  </a:lnTo>
                  <a:lnTo>
                    <a:pt x="172" y="2123"/>
                  </a:lnTo>
                  <a:lnTo>
                    <a:pt x="186" y="2171"/>
                  </a:lnTo>
                  <a:lnTo>
                    <a:pt x="200" y="2212"/>
                  </a:lnTo>
                  <a:lnTo>
                    <a:pt x="212" y="2247"/>
                  </a:lnTo>
                  <a:lnTo>
                    <a:pt x="223" y="2276"/>
                  </a:lnTo>
                  <a:lnTo>
                    <a:pt x="235" y="2300"/>
                  </a:lnTo>
                  <a:lnTo>
                    <a:pt x="245" y="2318"/>
                  </a:lnTo>
                  <a:lnTo>
                    <a:pt x="255" y="2334"/>
                  </a:lnTo>
                  <a:lnTo>
                    <a:pt x="263" y="2344"/>
                  </a:lnTo>
                  <a:lnTo>
                    <a:pt x="270" y="2352"/>
                  </a:lnTo>
                  <a:lnTo>
                    <a:pt x="277" y="2358"/>
                  </a:lnTo>
                  <a:lnTo>
                    <a:pt x="283" y="2361"/>
                  </a:lnTo>
                  <a:lnTo>
                    <a:pt x="290" y="2363"/>
                  </a:lnTo>
                  <a:lnTo>
                    <a:pt x="294" y="2364"/>
                  </a:lnTo>
                  <a:lnTo>
                    <a:pt x="298" y="2364"/>
                  </a:lnTo>
                  <a:lnTo>
                    <a:pt x="298" y="2364"/>
                  </a:lnTo>
                  <a:lnTo>
                    <a:pt x="306" y="2363"/>
                  </a:lnTo>
                  <a:lnTo>
                    <a:pt x="313" y="2361"/>
                  </a:lnTo>
                  <a:lnTo>
                    <a:pt x="321" y="2357"/>
                  </a:lnTo>
                  <a:lnTo>
                    <a:pt x="327" y="2350"/>
                  </a:lnTo>
                  <a:lnTo>
                    <a:pt x="333" y="2343"/>
                  </a:lnTo>
                  <a:lnTo>
                    <a:pt x="339" y="2334"/>
                  </a:lnTo>
                  <a:lnTo>
                    <a:pt x="345" y="2322"/>
                  </a:lnTo>
                  <a:lnTo>
                    <a:pt x="351" y="2309"/>
                  </a:lnTo>
                  <a:lnTo>
                    <a:pt x="351" y="2309"/>
                  </a:lnTo>
                  <a:lnTo>
                    <a:pt x="326" y="2307"/>
                  </a:lnTo>
                  <a:lnTo>
                    <a:pt x="300" y="2306"/>
                  </a:lnTo>
                  <a:lnTo>
                    <a:pt x="300" y="230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kumimoji="1" lang="en-US">
                <a:latin typeface="+mn-lt"/>
                <a:ea typeface="+mn-ea"/>
              </a:endParaRPr>
            </a:p>
          </p:txBody>
        </p:sp>
      </p:grpSp>
      <p:grpSp>
        <p:nvGrpSpPr>
          <p:cNvPr id="31766" name="组合 1"/>
          <p:cNvGrpSpPr>
            <a:grpSpLocks/>
          </p:cNvGrpSpPr>
          <p:nvPr/>
        </p:nvGrpSpPr>
        <p:grpSpPr bwMode="auto">
          <a:xfrm rot="900000">
            <a:off x="7620000" y="2387600"/>
            <a:ext cx="1293813" cy="2452688"/>
            <a:chOff x="667200" y="1114995"/>
            <a:chExt cx="1213121" cy="2681178"/>
          </a:xfrm>
        </p:grpSpPr>
        <p:sp>
          <p:nvSpPr>
            <p:cNvPr id="49" name="Freeform 5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 rot="4500000">
              <a:off x="176056" y="2091908"/>
              <a:ext cx="2195409" cy="1213121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</a:ln>
            <a:effectLst/>
          </p:spPr>
          <p:txBody>
            <a:bodyPr vert="vert270" lIns="0" tIns="90000" rIns="0" bIns="90000" anchor="ctr" anchorCtr="1">
              <a:normAutofit/>
            </a:bodyPr>
            <a:lstStyle/>
            <a:p>
              <a:pPr algn="just" defTabSz="742950" eaLnBrk="0" hangingPunct="0">
                <a:lnSpc>
                  <a:spcPct val="150000"/>
                </a:lnSpc>
                <a:defRPr/>
              </a:pPr>
              <a:r>
                <a:rPr lang="en-US" altLang="zh-CN" b="1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6.</a:t>
              </a:r>
              <a:r>
                <a:rPr lang="zh-CN" altLang="en-US" b="1" noProof="1">
                  <a:solidFill>
                    <a:schemeClr val="tx1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做一做：书包我会理</a:t>
              </a:r>
            </a:p>
          </p:txBody>
        </p:sp>
        <p:sp>
          <p:nvSpPr>
            <p:cNvPr id="50" name="Freeform 8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 rot="4500000">
              <a:off x="939362" y="1704956"/>
              <a:ext cx="175274" cy="178619"/>
            </a:xfrm>
            <a:custGeom>
              <a:avLst/>
              <a:gdLst/>
              <a:ahLst/>
              <a:cxnLst>
                <a:cxn ang="0">
                  <a:pos x="230" y="484"/>
                </a:cxn>
                <a:cxn ang="0">
                  <a:pos x="170" y="473"/>
                </a:cxn>
                <a:cxn ang="0">
                  <a:pos x="107" y="443"/>
                </a:cxn>
                <a:cxn ang="0">
                  <a:pos x="56" y="395"/>
                </a:cxn>
                <a:cxn ang="0">
                  <a:pos x="19" y="336"/>
                </a:cxn>
                <a:cxn ang="0">
                  <a:pos x="1" y="267"/>
                </a:cxn>
                <a:cxn ang="0">
                  <a:pos x="0" y="242"/>
                </a:cxn>
                <a:cxn ang="0">
                  <a:pos x="5" y="193"/>
                </a:cxn>
                <a:cxn ang="0">
                  <a:pos x="30" y="126"/>
                </a:cxn>
                <a:cxn ang="0">
                  <a:pos x="71" y="71"/>
                </a:cxn>
                <a:cxn ang="0">
                  <a:pos x="127" y="29"/>
                </a:cxn>
                <a:cxn ang="0">
                  <a:pos x="194" y="5"/>
                </a:cxn>
                <a:cxn ang="0">
                  <a:pos x="242" y="0"/>
                </a:cxn>
                <a:cxn ang="0">
                  <a:pos x="267" y="1"/>
                </a:cxn>
                <a:cxn ang="0">
                  <a:pos x="337" y="18"/>
                </a:cxn>
                <a:cxn ang="0">
                  <a:pos x="397" y="55"/>
                </a:cxn>
                <a:cxn ang="0">
                  <a:pos x="443" y="107"/>
                </a:cxn>
                <a:cxn ang="0">
                  <a:pos x="474" y="170"/>
                </a:cxn>
                <a:cxn ang="0">
                  <a:pos x="484" y="229"/>
                </a:cxn>
                <a:cxn ang="0">
                  <a:pos x="484" y="254"/>
                </a:cxn>
                <a:cxn ang="0">
                  <a:pos x="474" y="314"/>
                </a:cxn>
                <a:cxn ang="0">
                  <a:pos x="443" y="377"/>
                </a:cxn>
                <a:cxn ang="0">
                  <a:pos x="397" y="428"/>
                </a:cxn>
                <a:cxn ang="0">
                  <a:pos x="337" y="464"/>
                </a:cxn>
                <a:cxn ang="0">
                  <a:pos x="267" y="483"/>
                </a:cxn>
                <a:cxn ang="0">
                  <a:pos x="242" y="484"/>
                </a:cxn>
                <a:cxn ang="0">
                  <a:pos x="221" y="40"/>
                </a:cxn>
                <a:cxn ang="0">
                  <a:pos x="164" y="55"/>
                </a:cxn>
                <a:cxn ang="0">
                  <a:pos x="113" y="85"/>
                </a:cxn>
                <a:cxn ang="0">
                  <a:pos x="74" y="129"/>
                </a:cxn>
                <a:cxn ang="0">
                  <a:pos x="48" y="181"/>
                </a:cxn>
                <a:cxn ang="0">
                  <a:pos x="40" y="242"/>
                </a:cxn>
                <a:cxn ang="0">
                  <a:pos x="44" y="282"/>
                </a:cxn>
                <a:cxn ang="0">
                  <a:pos x="64" y="339"/>
                </a:cxn>
                <a:cxn ang="0">
                  <a:pos x="99" y="385"/>
                </a:cxn>
                <a:cxn ang="0">
                  <a:pos x="146" y="420"/>
                </a:cxn>
                <a:cxn ang="0">
                  <a:pos x="202" y="441"/>
                </a:cxn>
                <a:cxn ang="0">
                  <a:pos x="242" y="445"/>
                </a:cxn>
                <a:cxn ang="0">
                  <a:pos x="303" y="436"/>
                </a:cxn>
                <a:cxn ang="0">
                  <a:pos x="355" y="410"/>
                </a:cxn>
                <a:cxn ang="0">
                  <a:pos x="399" y="371"/>
                </a:cxn>
                <a:cxn ang="0">
                  <a:pos x="429" y="320"/>
                </a:cxn>
                <a:cxn ang="0">
                  <a:pos x="444" y="262"/>
                </a:cxn>
                <a:cxn ang="0">
                  <a:pos x="444" y="221"/>
                </a:cxn>
                <a:cxn ang="0">
                  <a:pos x="429" y="163"/>
                </a:cxn>
                <a:cxn ang="0">
                  <a:pos x="399" y="113"/>
                </a:cxn>
                <a:cxn ang="0">
                  <a:pos x="355" y="74"/>
                </a:cxn>
                <a:cxn ang="0">
                  <a:pos x="303" y="48"/>
                </a:cxn>
                <a:cxn ang="0">
                  <a:pos x="242" y="39"/>
                </a:cxn>
              </a:cxnLst>
              <a:rect l="0" t="0" r="r" b="b"/>
              <a:pathLst>
                <a:path w="484" h="484">
                  <a:moveTo>
                    <a:pt x="242" y="484"/>
                  </a:moveTo>
                  <a:lnTo>
                    <a:pt x="242" y="484"/>
                  </a:lnTo>
                  <a:lnTo>
                    <a:pt x="230" y="484"/>
                  </a:lnTo>
                  <a:lnTo>
                    <a:pt x="217" y="483"/>
                  </a:lnTo>
                  <a:lnTo>
                    <a:pt x="194" y="479"/>
                  </a:lnTo>
                  <a:lnTo>
                    <a:pt x="170" y="473"/>
                  </a:lnTo>
                  <a:lnTo>
                    <a:pt x="148" y="464"/>
                  </a:lnTo>
                  <a:lnTo>
                    <a:pt x="127" y="455"/>
                  </a:lnTo>
                  <a:lnTo>
                    <a:pt x="107" y="443"/>
                  </a:lnTo>
                  <a:lnTo>
                    <a:pt x="89" y="428"/>
                  </a:lnTo>
                  <a:lnTo>
                    <a:pt x="71" y="413"/>
                  </a:lnTo>
                  <a:lnTo>
                    <a:pt x="56" y="395"/>
                  </a:lnTo>
                  <a:lnTo>
                    <a:pt x="41" y="377"/>
                  </a:lnTo>
                  <a:lnTo>
                    <a:pt x="30" y="357"/>
                  </a:lnTo>
                  <a:lnTo>
                    <a:pt x="19" y="336"/>
                  </a:lnTo>
                  <a:lnTo>
                    <a:pt x="11" y="314"/>
                  </a:lnTo>
                  <a:lnTo>
                    <a:pt x="5" y="290"/>
                  </a:lnTo>
                  <a:lnTo>
                    <a:pt x="1" y="267"/>
                  </a:lnTo>
                  <a:lnTo>
                    <a:pt x="1" y="254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1" y="229"/>
                  </a:lnTo>
                  <a:lnTo>
                    <a:pt x="1" y="217"/>
                  </a:lnTo>
                  <a:lnTo>
                    <a:pt x="5" y="193"/>
                  </a:lnTo>
                  <a:lnTo>
                    <a:pt x="11" y="170"/>
                  </a:lnTo>
                  <a:lnTo>
                    <a:pt x="19" y="147"/>
                  </a:lnTo>
                  <a:lnTo>
                    <a:pt x="30" y="126"/>
                  </a:lnTo>
                  <a:lnTo>
                    <a:pt x="41" y="107"/>
                  </a:lnTo>
                  <a:lnTo>
                    <a:pt x="56" y="87"/>
                  </a:lnTo>
                  <a:lnTo>
                    <a:pt x="71" y="71"/>
                  </a:lnTo>
                  <a:lnTo>
                    <a:pt x="89" y="55"/>
                  </a:lnTo>
                  <a:lnTo>
                    <a:pt x="107" y="41"/>
                  </a:lnTo>
                  <a:lnTo>
                    <a:pt x="127" y="29"/>
                  </a:lnTo>
                  <a:lnTo>
                    <a:pt x="148" y="18"/>
                  </a:lnTo>
                  <a:lnTo>
                    <a:pt x="170" y="10"/>
                  </a:lnTo>
                  <a:lnTo>
                    <a:pt x="194" y="5"/>
                  </a:lnTo>
                  <a:lnTo>
                    <a:pt x="217" y="1"/>
                  </a:lnTo>
                  <a:lnTo>
                    <a:pt x="23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54" y="0"/>
                  </a:lnTo>
                  <a:lnTo>
                    <a:pt x="267" y="1"/>
                  </a:lnTo>
                  <a:lnTo>
                    <a:pt x="292" y="5"/>
                  </a:lnTo>
                  <a:lnTo>
                    <a:pt x="314" y="10"/>
                  </a:lnTo>
                  <a:lnTo>
                    <a:pt x="337" y="18"/>
                  </a:lnTo>
                  <a:lnTo>
                    <a:pt x="358" y="29"/>
                  </a:lnTo>
                  <a:lnTo>
                    <a:pt x="378" y="41"/>
                  </a:lnTo>
                  <a:lnTo>
                    <a:pt x="397" y="55"/>
                  </a:lnTo>
                  <a:lnTo>
                    <a:pt x="413" y="71"/>
                  </a:lnTo>
                  <a:lnTo>
                    <a:pt x="430" y="87"/>
                  </a:lnTo>
                  <a:lnTo>
                    <a:pt x="443" y="107"/>
                  </a:lnTo>
                  <a:lnTo>
                    <a:pt x="455" y="126"/>
                  </a:lnTo>
                  <a:lnTo>
                    <a:pt x="466" y="147"/>
                  </a:lnTo>
                  <a:lnTo>
                    <a:pt x="474" y="170"/>
                  </a:lnTo>
                  <a:lnTo>
                    <a:pt x="479" y="193"/>
                  </a:lnTo>
                  <a:lnTo>
                    <a:pt x="483" y="217"/>
                  </a:lnTo>
                  <a:lnTo>
                    <a:pt x="484" y="229"/>
                  </a:lnTo>
                  <a:lnTo>
                    <a:pt x="484" y="242"/>
                  </a:lnTo>
                  <a:lnTo>
                    <a:pt x="484" y="242"/>
                  </a:lnTo>
                  <a:lnTo>
                    <a:pt x="484" y="254"/>
                  </a:lnTo>
                  <a:lnTo>
                    <a:pt x="483" y="267"/>
                  </a:lnTo>
                  <a:lnTo>
                    <a:pt x="479" y="290"/>
                  </a:lnTo>
                  <a:lnTo>
                    <a:pt x="474" y="314"/>
                  </a:lnTo>
                  <a:lnTo>
                    <a:pt x="466" y="336"/>
                  </a:lnTo>
                  <a:lnTo>
                    <a:pt x="455" y="357"/>
                  </a:lnTo>
                  <a:lnTo>
                    <a:pt x="443" y="377"/>
                  </a:lnTo>
                  <a:lnTo>
                    <a:pt x="430" y="395"/>
                  </a:lnTo>
                  <a:lnTo>
                    <a:pt x="413" y="413"/>
                  </a:lnTo>
                  <a:lnTo>
                    <a:pt x="397" y="428"/>
                  </a:lnTo>
                  <a:lnTo>
                    <a:pt x="378" y="443"/>
                  </a:lnTo>
                  <a:lnTo>
                    <a:pt x="358" y="455"/>
                  </a:lnTo>
                  <a:lnTo>
                    <a:pt x="337" y="464"/>
                  </a:lnTo>
                  <a:lnTo>
                    <a:pt x="314" y="473"/>
                  </a:lnTo>
                  <a:lnTo>
                    <a:pt x="292" y="479"/>
                  </a:lnTo>
                  <a:lnTo>
                    <a:pt x="267" y="483"/>
                  </a:lnTo>
                  <a:lnTo>
                    <a:pt x="254" y="484"/>
                  </a:lnTo>
                  <a:lnTo>
                    <a:pt x="242" y="484"/>
                  </a:lnTo>
                  <a:lnTo>
                    <a:pt x="242" y="484"/>
                  </a:lnTo>
                  <a:close/>
                  <a:moveTo>
                    <a:pt x="242" y="39"/>
                  </a:moveTo>
                  <a:lnTo>
                    <a:pt x="242" y="39"/>
                  </a:lnTo>
                  <a:lnTo>
                    <a:pt x="221" y="40"/>
                  </a:lnTo>
                  <a:lnTo>
                    <a:pt x="202" y="43"/>
                  </a:lnTo>
                  <a:lnTo>
                    <a:pt x="182" y="48"/>
                  </a:lnTo>
                  <a:lnTo>
                    <a:pt x="164" y="55"/>
                  </a:lnTo>
                  <a:lnTo>
                    <a:pt x="146" y="64"/>
                  </a:lnTo>
                  <a:lnTo>
                    <a:pt x="129" y="74"/>
                  </a:lnTo>
                  <a:lnTo>
                    <a:pt x="113" y="85"/>
                  </a:lnTo>
                  <a:lnTo>
                    <a:pt x="99" y="99"/>
                  </a:lnTo>
                  <a:lnTo>
                    <a:pt x="86" y="113"/>
                  </a:lnTo>
                  <a:lnTo>
                    <a:pt x="74" y="129"/>
                  </a:lnTo>
                  <a:lnTo>
                    <a:pt x="64" y="145"/>
                  </a:lnTo>
                  <a:lnTo>
                    <a:pt x="56" y="163"/>
                  </a:lnTo>
                  <a:lnTo>
                    <a:pt x="48" y="181"/>
                  </a:lnTo>
                  <a:lnTo>
                    <a:pt x="44" y="201"/>
                  </a:lnTo>
                  <a:lnTo>
                    <a:pt x="41" y="221"/>
                  </a:lnTo>
                  <a:lnTo>
                    <a:pt x="40" y="242"/>
                  </a:lnTo>
                  <a:lnTo>
                    <a:pt x="40" y="242"/>
                  </a:lnTo>
                  <a:lnTo>
                    <a:pt x="41" y="262"/>
                  </a:lnTo>
                  <a:lnTo>
                    <a:pt x="44" y="282"/>
                  </a:lnTo>
                  <a:lnTo>
                    <a:pt x="48" y="302"/>
                  </a:lnTo>
                  <a:lnTo>
                    <a:pt x="56" y="320"/>
                  </a:lnTo>
                  <a:lnTo>
                    <a:pt x="64" y="339"/>
                  </a:lnTo>
                  <a:lnTo>
                    <a:pt x="74" y="355"/>
                  </a:lnTo>
                  <a:lnTo>
                    <a:pt x="86" y="371"/>
                  </a:lnTo>
                  <a:lnTo>
                    <a:pt x="99" y="385"/>
                  </a:lnTo>
                  <a:lnTo>
                    <a:pt x="113" y="399"/>
                  </a:lnTo>
                  <a:lnTo>
                    <a:pt x="129" y="410"/>
                  </a:lnTo>
                  <a:lnTo>
                    <a:pt x="146" y="420"/>
                  </a:lnTo>
                  <a:lnTo>
                    <a:pt x="164" y="428"/>
                  </a:lnTo>
                  <a:lnTo>
                    <a:pt x="182" y="436"/>
                  </a:lnTo>
                  <a:lnTo>
                    <a:pt x="202" y="441"/>
                  </a:lnTo>
                  <a:lnTo>
                    <a:pt x="221" y="444"/>
                  </a:lnTo>
                  <a:lnTo>
                    <a:pt x="242" y="445"/>
                  </a:lnTo>
                  <a:lnTo>
                    <a:pt x="242" y="445"/>
                  </a:lnTo>
                  <a:lnTo>
                    <a:pt x="263" y="444"/>
                  </a:lnTo>
                  <a:lnTo>
                    <a:pt x="283" y="441"/>
                  </a:lnTo>
                  <a:lnTo>
                    <a:pt x="303" y="436"/>
                  </a:lnTo>
                  <a:lnTo>
                    <a:pt x="321" y="428"/>
                  </a:lnTo>
                  <a:lnTo>
                    <a:pt x="339" y="420"/>
                  </a:lnTo>
                  <a:lnTo>
                    <a:pt x="355" y="410"/>
                  </a:lnTo>
                  <a:lnTo>
                    <a:pt x="371" y="399"/>
                  </a:lnTo>
                  <a:lnTo>
                    <a:pt x="385" y="385"/>
                  </a:lnTo>
                  <a:lnTo>
                    <a:pt x="399" y="371"/>
                  </a:lnTo>
                  <a:lnTo>
                    <a:pt x="410" y="355"/>
                  </a:lnTo>
                  <a:lnTo>
                    <a:pt x="420" y="339"/>
                  </a:lnTo>
                  <a:lnTo>
                    <a:pt x="429" y="320"/>
                  </a:lnTo>
                  <a:lnTo>
                    <a:pt x="436" y="302"/>
                  </a:lnTo>
                  <a:lnTo>
                    <a:pt x="441" y="282"/>
                  </a:lnTo>
                  <a:lnTo>
                    <a:pt x="444" y="262"/>
                  </a:lnTo>
                  <a:lnTo>
                    <a:pt x="445" y="242"/>
                  </a:lnTo>
                  <a:lnTo>
                    <a:pt x="445" y="242"/>
                  </a:lnTo>
                  <a:lnTo>
                    <a:pt x="444" y="221"/>
                  </a:lnTo>
                  <a:lnTo>
                    <a:pt x="441" y="201"/>
                  </a:lnTo>
                  <a:lnTo>
                    <a:pt x="436" y="181"/>
                  </a:lnTo>
                  <a:lnTo>
                    <a:pt x="429" y="163"/>
                  </a:lnTo>
                  <a:lnTo>
                    <a:pt x="420" y="145"/>
                  </a:lnTo>
                  <a:lnTo>
                    <a:pt x="410" y="129"/>
                  </a:lnTo>
                  <a:lnTo>
                    <a:pt x="399" y="113"/>
                  </a:lnTo>
                  <a:lnTo>
                    <a:pt x="385" y="99"/>
                  </a:lnTo>
                  <a:lnTo>
                    <a:pt x="371" y="85"/>
                  </a:lnTo>
                  <a:lnTo>
                    <a:pt x="355" y="74"/>
                  </a:lnTo>
                  <a:lnTo>
                    <a:pt x="339" y="64"/>
                  </a:lnTo>
                  <a:lnTo>
                    <a:pt x="321" y="55"/>
                  </a:lnTo>
                  <a:lnTo>
                    <a:pt x="303" y="48"/>
                  </a:lnTo>
                  <a:lnTo>
                    <a:pt x="283" y="43"/>
                  </a:lnTo>
                  <a:lnTo>
                    <a:pt x="263" y="40"/>
                  </a:lnTo>
                  <a:lnTo>
                    <a:pt x="242" y="39"/>
                  </a:lnTo>
                  <a:lnTo>
                    <a:pt x="242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>
              <a:outerShdw blurRad="50800" dist="12700" dir="2700000">
                <a:srgbClr val="000000">
                  <a:alpha val="43000"/>
                </a:srgbClr>
              </a:outerShdw>
            </a:effectLst>
          </p:spPr>
          <p:txBody>
            <a:bodyPr>
              <a:normAutofit fontScale="45000" lnSpcReduction="20000"/>
            </a:bodyPr>
            <a:lstStyle/>
            <a:p>
              <a:pPr eaLnBrk="0" hangingPunct="0">
                <a:buFontTx/>
                <a:buNone/>
                <a:defRPr/>
              </a:pPr>
              <a:endParaRPr kumimoji="1" lang="en-US">
                <a:latin typeface="+mn-lt"/>
                <a:ea typeface="+mn-ea"/>
              </a:endParaRPr>
            </a:p>
          </p:txBody>
        </p:sp>
        <p:sp>
          <p:nvSpPr>
            <p:cNvPr id="51" name="Freeform 7"/>
            <p:cNvSpPr/>
            <p:nvPr>
              <p:custDataLst>
                <p:tags r:id="rId5"/>
              </p:custDataLst>
            </p:nvPr>
          </p:nvSpPr>
          <p:spPr bwMode="auto">
            <a:xfrm rot="20700000">
              <a:off x="837481" y="1115177"/>
              <a:ext cx="123544" cy="642094"/>
            </a:xfrm>
            <a:custGeom>
              <a:avLst/>
              <a:gdLst/>
              <a:ahLst/>
              <a:cxnLst>
                <a:cxn ang="0">
                  <a:pos x="297" y="2305"/>
                </a:cxn>
                <a:cxn ang="0">
                  <a:pos x="291" y="2299"/>
                </a:cxn>
                <a:cxn ang="0">
                  <a:pos x="259" y="2225"/>
                </a:cxn>
                <a:cxn ang="0">
                  <a:pos x="196" y="2013"/>
                </a:cxn>
                <a:cxn ang="0">
                  <a:pos x="130" y="1718"/>
                </a:cxn>
                <a:cxn ang="0">
                  <a:pos x="77" y="1381"/>
                </a:cxn>
                <a:cxn ang="0">
                  <a:pos x="59" y="1221"/>
                </a:cxn>
                <a:cxn ang="0">
                  <a:pos x="52" y="875"/>
                </a:cxn>
                <a:cxn ang="0">
                  <a:pos x="72" y="558"/>
                </a:cxn>
                <a:cxn ang="0">
                  <a:pos x="96" y="392"/>
                </a:cxn>
                <a:cxn ang="0">
                  <a:pos x="128" y="248"/>
                </a:cxn>
                <a:cxn ang="0">
                  <a:pos x="169" y="136"/>
                </a:cxn>
                <a:cxn ang="0">
                  <a:pos x="206" y="79"/>
                </a:cxn>
                <a:cxn ang="0">
                  <a:pos x="231" y="59"/>
                </a:cxn>
                <a:cxn ang="0">
                  <a:pos x="256" y="52"/>
                </a:cxn>
                <a:cxn ang="0">
                  <a:pos x="270" y="57"/>
                </a:cxn>
                <a:cxn ang="0">
                  <a:pos x="291" y="78"/>
                </a:cxn>
                <a:cxn ang="0">
                  <a:pos x="322" y="148"/>
                </a:cxn>
                <a:cxn ang="0">
                  <a:pos x="353" y="288"/>
                </a:cxn>
                <a:cxn ang="0">
                  <a:pos x="375" y="468"/>
                </a:cxn>
                <a:cxn ang="0">
                  <a:pos x="394" y="884"/>
                </a:cxn>
                <a:cxn ang="0">
                  <a:pos x="394" y="1404"/>
                </a:cxn>
                <a:cxn ang="0">
                  <a:pos x="392" y="1552"/>
                </a:cxn>
                <a:cxn ang="0">
                  <a:pos x="379" y="1787"/>
                </a:cxn>
                <a:cxn ang="0">
                  <a:pos x="411" y="1979"/>
                </a:cxn>
                <a:cxn ang="0">
                  <a:pos x="430" y="1783"/>
                </a:cxn>
                <a:cxn ang="0">
                  <a:pos x="444" y="1549"/>
                </a:cxn>
                <a:cxn ang="0">
                  <a:pos x="446" y="1405"/>
                </a:cxn>
                <a:cxn ang="0">
                  <a:pos x="445" y="859"/>
                </a:cxn>
                <a:cxn ang="0">
                  <a:pos x="425" y="458"/>
                </a:cxn>
                <a:cxn ang="0">
                  <a:pos x="406" y="291"/>
                </a:cxn>
                <a:cxn ang="0">
                  <a:pos x="377" y="155"/>
                </a:cxn>
                <a:cxn ang="0">
                  <a:pos x="338" y="59"/>
                </a:cxn>
                <a:cxn ang="0">
                  <a:pos x="316" y="28"/>
                </a:cxn>
                <a:cxn ang="0">
                  <a:pos x="287" y="7"/>
                </a:cxn>
                <a:cxn ang="0">
                  <a:pos x="256" y="0"/>
                </a:cxn>
                <a:cxn ang="0">
                  <a:pos x="220" y="7"/>
                </a:cxn>
                <a:cxn ang="0">
                  <a:pos x="177" y="34"/>
                </a:cxn>
                <a:cxn ang="0">
                  <a:pos x="140" y="83"/>
                </a:cxn>
                <a:cxn ang="0">
                  <a:pos x="92" y="191"/>
                </a:cxn>
                <a:cxn ang="0">
                  <a:pos x="55" y="334"/>
                </a:cxn>
                <a:cxn ang="0">
                  <a:pos x="28" y="502"/>
                </a:cxn>
                <a:cxn ang="0">
                  <a:pos x="4" y="779"/>
                </a:cxn>
                <a:cxn ang="0">
                  <a:pos x="3" y="1143"/>
                </a:cxn>
                <a:cxn ang="0">
                  <a:pos x="15" y="1300"/>
                </a:cxn>
                <a:cxn ang="0">
                  <a:pos x="66" y="1656"/>
                </a:cxn>
                <a:cxn ang="0">
                  <a:pos x="140" y="2005"/>
                </a:cxn>
                <a:cxn ang="0">
                  <a:pos x="186" y="2171"/>
                </a:cxn>
                <a:cxn ang="0">
                  <a:pos x="235" y="2300"/>
                </a:cxn>
                <a:cxn ang="0">
                  <a:pos x="270" y="2352"/>
                </a:cxn>
                <a:cxn ang="0">
                  <a:pos x="294" y="2364"/>
                </a:cxn>
                <a:cxn ang="0">
                  <a:pos x="313" y="2361"/>
                </a:cxn>
                <a:cxn ang="0">
                  <a:pos x="339" y="2334"/>
                </a:cxn>
                <a:cxn ang="0">
                  <a:pos x="326" y="2307"/>
                </a:cxn>
              </a:cxnLst>
              <a:rect l="0" t="0" r="r" b="b"/>
              <a:pathLst>
                <a:path w="448" h="2364">
                  <a:moveTo>
                    <a:pt x="300" y="2306"/>
                  </a:moveTo>
                  <a:lnTo>
                    <a:pt x="300" y="2306"/>
                  </a:lnTo>
                  <a:lnTo>
                    <a:pt x="298" y="2306"/>
                  </a:lnTo>
                  <a:lnTo>
                    <a:pt x="297" y="2305"/>
                  </a:lnTo>
                  <a:lnTo>
                    <a:pt x="297" y="2305"/>
                  </a:lnTo>
                  <a:lnTo>
                    <a:pt x="296" y="2306"/>
                  </a:lnTo>
                  <a:lnTo>
                    <a:pt x="296" y="2306"/>
                  </a:lnTo>
                  <a:lnTo>
                    <a:pt x="291" y="2299"/>
                  </a:lnTo>
                  <a:lnTo>
                    <a:pt x="285" y="2288"/>
                  </a:lnTo>
                  <a:lnTo>
                    <a:pt x="278" y="2276"/>
                  </a:lnTo>
                  <a:lnTo>
                    <a:pt x="272" y="2261"/>
                  </a:lnTo>
                  <a:lnTo>
                    <a:pt x="259" y="2225"/>
                  </a:lnTo>
                  <a:lnTo>
                    <a:pt x="243" y="2183"/>
                  </a:lnTo>
                  <a:lnTo>
                    <a:pt x="228" y="2132"/>
                  </a:lnTo>
                  <a:lnTo>
                    <a:pt x="212" y="2075"/>
                  </a:lnTo>
                  <a:lnTo>
                    <a:pt x="196" y="2013"/>
                  </a:lnTo>
                  <a:lnTo>
                    <a:pt x="179" y="1946"/>
                  </a:lnTo>
                  <a:lnTo>
                    <a:pt x="161" y="1873"/>
                  </a:lnTo>
                  <a:lnTo>
                    <a:pt x="146" y="1798"/>
                  </a:lnTo>
                  <a:lnTo>
                    <a:pt x="130" y="1718"/>
                  </a:lnTo>
                  <a:lnTo>
                    <a:pt x="115" y="1637"/>
                  </a:lnTo>
                  <a:lnTo>
                    <a:pt x="100" y="1553"/>
                  </a:lnTo>
                  <a:lnTo>
                    <a:pt x="88" y="1467"/>
                  </a:lnTo>
                  <a:lnTo>
                    <a:pt x="77" y="1381"/>
                  </a:lnTo>
                  <a:lnTo>
                    <a:pt x="66" y="1295"/>
                  </a:lnTo>
                  <a:lnTo>
                    <a:pt x="66" y="1295"/>
                  </a:lnTo>
                  <a:lnTo>
                    <a:pt x="62" y="1259"/>
                  </a:lnTo>
                  <a:lnTo>
                    <a:pt x="59" y="1221"/>
                  </a:lnTo>
                  <a:lnTo>
                    <a:pt x="55" y="1140"/>
                  </a:lnTo>
                  <a:lnTo>
                    <a:pt x="52" y="1055"/>
                  </a:lnTo>
                  <a:lnTo>
                    <a:pt x="51" y="966"/>
                  </a:lnTo>
                  <a:lnTo>
                    <a:pt x="52" y="875"/>
                  </a:lnTo>
                  <a:lnTo>
                    <a:pt x="56" y="784"/>
                  </a:lnTo>
                  <a:lnTo>
                    <a:pt x="61" y="692"/>
                  </a:lnTo>
                  <a:lnTo>
                    <a:pt x="68" y="602"/>
                  </a:lnTo>
                  <a:lnTo>
                    <a:pt x="72" y="558"/>
                  </a:lnTo>
                  <a:lnTo>
                    <a:pt x="78" y="515"/>
                  </a:lnTo>
                  <a:lnTo>
                    <a:pt x="83" y="473"/>
                  </a:lnTo>
                  <a:lnTo>
                    <a:pt x="89" y="431"/>
                  </a:lnTo>
                  <a:lnTo>
                    <a:pt x="96" y="392"/>
                  </a:lnTo>
                  <a:lnTo>
                    <a:pt x="103" y="354"/>
                  </a:lnTo>
                  <a:lnTo>
                    <a:pt x="111" y="316"/>
                  </a:lnTo>
                  <a:lnTo>
                    <a:pt x="119" y="281"/>
                  </a:lnTo>
                  <a:lnTo>
                    <a:pt x="128" y="248"/>
                  </a:lnTo>
                  <a:lnTo>
                    <a:pt x="138" y="216"/>
                  </a:lnTo>
                  <a:lnTo>
                    <a:pt x="147" y="187"/>
                  </a:lnTo>
                  <a:lnTo>
                    <a:pt x="158" y="160"/>
                  </a:lnTo>
                  <a:lnTo>
                    <a:pt x="169" y="136"/>
                  </a:lnTo>
                  <a:lnTo>
                    <a:pt x="181" y="115"/>
                  </a:lnTo>
                  <a:lnTo>
                    <a:pt x="192" y="95"/>
                  </a:lnTo>
                  <a:lnTo>
                    <a:pt x="206" y="79"/>
                  </a:lnTo>
                  <a:lnTo>
                    <a:pt x="206" y="79"/>
                  </a:lnTo>
                  <a:lnTo>
                    <a:pt x="212" y="72"/>
                  </a:lnTo>
                  <a:lnTo>
                    <a:pt x="218" y="67"/>
                  </a:lnTo>
                  <a:lnTo>
                    <a:pt x="225" y="63"/>
                  </a:lnTo>
                  <a:lnTo>
                    <a:pt x="231" y="59"/>
                  </a:lnTo>
                  <a:lnTo>
                    <a:pt x="237" y="56"/>
                  </a:lnTo>
                  <a:lnTo>
                    <a:pt x="243" y="54"/>
                  </a:lnTo>
                  <a:lnTo>
                    <a:pt x="249" y="53"/>
                  </a:lnTo>
                  <a:lnTo>
                    <a:pt x="256" y="52"/>
                  </a:lnTo>
                  <a:lnTo>
                    <a:pt x="256" y="52"/>
                  </a:lnTo>
                  <a:lnTo>
                    <a:pt x="259" y="53"/>
                  </a:lnTo>
                  <a:lnTo>
                    <a:pt x="264" y="54"/>
                  </a:lnTo>
                  <a:lnTo>
                    <a:pt x="270" y="57"/>
                  </a:lnTo>
                  <a:lnTo>
                    <a:pt x="278" y="64"/>
                  </a:lnTo>
                  <a:lnTo>
                    <a:pt x="278" y="64"/>
                  </a:lnTo>
                  <a:lnTo>
                    <a:pt x="285" y="70"/>
                  </a:lnTo>
                  <a:lnTo>
                    <a:pt x="291" y="78"/>
                  </a:lnTo>
                  <a:lnTo>
                    <a:pt x="296" y="88"/>
                  </a:lnTo>
                  <a:lnTo>
                    <a:pt x="301" y="98"/>
                  </a:lnTo>
                  <a:lnTo>
                    <a:pt x="312" y="121"/>
                  </a:lnTo>
                  <a:lnTo>
                    <a:pt x="322" y="148"/>
                  </a:lnTo>
                  <a:lnTo>
                    <a:pt x="330" y="178"/>
                  </a:lnTo>
                  <a:lnTo>
                    <a:pt x="338" y="212"/>
                  </a:lnTo>
                  <a:lnTo>
                    <a:pt x="347" y="249"/>
                  </a:lnTo>
                  <a:lnTo>
                    <a:pt x="353" y="288"/>
                  </a:lnTo>
                  <a:lnTo>
                    <a:pt x="359" y="330"/>
                  </a:lnTo>
                  <a:lnTo>
                    <a:pt x="365" y="374"/>
                  </a:lnTo>
                  <a:lnTo>
                    <a:pt x="370" y="421"/>
                  </a:lnTo>
                  <a:lnTo>
                    <a:pt x="375" y="468"/>
                  </a:lnTo>
                  <a:lnTo>
                    <a:pt x="382" y="569"/>
                  </a:lnTo>
                  <a:lnTo>
                    <a:pt x="388" y="672"/>
                  </a:lnTo>
                  <a:lnTo>
                    <a:pt x="391" y="779"/>
                  </a:lnTo>
                  <a:lnTo>
                    <a:pt x="394" y="884"/>
                  </a:lnTo>
                  <a:lnTo>
                    <a:pt x="396" y="988"/>
                  </a:lnTo>
                  <a:lnTo>
                    <a:pt x="396" y="1088"/>
                  </a:lnTo>
                  <a:lnTo>
                    <a:pt x="395" y="1266"/>
                  </a:lnTo>
                  <a:lnTo>
                    <a:pt x="394" y="1404"/>
                  </a:lnTo>
                  <a:lnTo>
                    <a:pt x="394" y="1404"/>
                  </a:lnTo>
                  <a:lnTo>
                    <a:pt x="393" y="1504"/>
                  </a:lnTo>
                  <a:lnTo>
                    <a:pt x="393" y="1504"/>
                  </a:lnTo>
                  <a:lnTo>
                    <a:pt x="392" y="1552"/>
                  </a:lnTo>
                  <a:lnTo>
                    <a:pt x="390" y="1604"/>
                  </a:lnTo>
                  <a:lnTo>
                    <a:pt x="387" y="1662"/>
                  </a:lnTo>
                  <a:lnTo>
                    <a:pt x="384" y="1723"/>
                  </a:lnTo>
                  <a:lnTo>
                    <a:pt x="379" y="1787"/>
                  </a:lnTo>
                  <a:lnTo>
                    <a:pt x="372" y="1851"/>
                  </a:lnTo>
                  <a:lnTo>
                    <a:pt x="366" y="1916"/>
                  </a:lnTo>
                  <a:lnTo>
                    <a:pt x="359" y="1979"/>
                  </a:lnTo>
                  <a:lnTo>
                    <a:pt x="411" y="1979"/>
                  </a:lnTo>
                  <a:lnTo>
                    <a:pt x="411" y="1979"/>
                  </a:lnTo>
                  <a:lnTo>
                    <a:pt x="418" y="1915"/>
                  </a:lnTo>
                  <a:lnTo>
                    <a:pt x="424" y="1850"/>
                  </a:lnTo>
                  <a:lnTo>
                    <a:pt x="430" y="1783"/>
                  </a:lnTo>
                  <a:lnTo>
                    <a:pt x="435" y="1719"/>
                  </a:lnTo>
                  <a:lnTo>
                    <a:pt x="439" y="1657"/>
                  </a:lnTo>
                  <a:lnTo>
                    <a:pt x="442" y="1600"/>
                  </a:lnTo>
                  <a:lnTo>
                    <a:pt x="444" y="1549"/>
                  </a:lnTo>
                  <a:lnTo>
                    <a:pt x="444" y="1504"/>
                  </a:lnTo>
                  <a:lnTo>
                    <a:pt x="444" y="1504"/>
                  </a:lnTo>
                  <a:lnTo>
                    <a:pt x="446" y="1405"/>
                  </a:lnTo>
                  <a:lnTo>
                    <a:pt x="446" y="1405"/>
                  </a:lnTo>
                  <a:lnTo>
                    <a:pt x="448" y="1186"/>
                  </a:lnTo>
                  <a:lnTo>
                    <a:pt x="448" y="1077"/>
                  </a:lnTo>
                  <a:lnTo>
                    <a:pt x="447" y="967"/>
                  </a:lnTo>
                  <a:lnTo>
                    <a:pt x="445" y="859"/>
                  </a:lnTo>
                  <a:lnTo>
                    <a:pt x="443" y="753"/>
                  </a:lnTo>
                  <a:lnTo>
                    <a:pt x="439" y="651"/>
                  </a:lnTo>
                  <a:lnTo>
                    <a:pt x="432" y="552"/>
                  </a:lnTo>
                  <a:lnTo>
                    <a:pt x="425" y="458"/>
                  </a:lnTo>
                  <a:lnTo>
                    <a:pt x="421" y="414"/>
                  </a:lnTo>
                  <a:lnTo>
                    <a:pt x="416" y="371"/>
                  </a:lnTo>
                  <a:lnTo>
                    <a:pt x="411" y="330"/>
                  </a:lnTo>
                  <a:lnTo>
                    <a:pt x="406" y="291"/>
                  </a:lnTo>
                  <a:lnTo>
                    <a:pt x="398" y="253"/>
                  </a:lnTo>
                  <a:lnTo>
                    <a:pt x="392" y="218"/>
                  </a:lnTo>
                  <a:lnTo>
                    <a:pt x="385" y="186"/>
                  </a:lnTo>
                  <a:lnTo>
                    <a:pt x="377" y="155"/>
                  </a:lnTo>
                  <a:lnTo>
                    <a:pt x="368" y="127"/>
                  </a:lnTo>
                  <a:lnTo>
                    <a:pt x="359" y="101"/>
                  </a:lnTo>
                  <a:lnTo>
                    <a:pt x="349" y="78"/>
                  </a:lnTo>
                  <a:lnTo>
                    <a:pt x="338" y="59"/>
                  </a:lnTo>
                  <a:lnTo>
                    <a:pt x="327" y="41"/>
                  </a:lnTo>
                  <a:lnTo>
                    <a:pt x="321" y="34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08" y="22"/>
                  </a:lnTo>
                  <a:lnTo>
                    <a:pt x="301" y="15"/>
                  </a:lnTo>
                  <a:lnTo>
                    <a:pt x="294" y="11"/>
                  </a:lnTo>
                  <a:lnTo>
                    <a:pt x="287" y="7"/>
                  </a:lnTo>
                  <a:lnTo>
                    <a:pt x="279" y="4"/>
                  </a:lnTo>
                  <a:lnTo>
                    <a:pt x="271" y="2"/>
                  </a:lnTo>
                  <a:lnTo>
                    <a:pt x="264" y="1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43" y="1"/>
                  </a:lnTo>
                  <a:lnTo>
                    <a:pt x="232" y="3"/>
                  </a:lnTo>
                  <a:lnTo>
                    <a:pt x="220" y="7"/>
                  </a:lnTo>
                  <a:lnTo>
                    <a:pt x="209" y="11"/>
                  </a:lnTo>
                  <a:lnTo>
                    <a:pt x="199" y="17"/>
                  </a:lnTo>
                  <a:lnTo>
                    <a:pt x="187" y="26"/>
                  </a:lnTo>
                  <a:lnTo>
                    <a:pt x="177" y="34"/>
                  </a:lnTo>
                  <a:lnTo>
                    <a:pt x="168" y="44"/>
                  </a:lnTo>
                  <a:lnTo>
                    <a:pt x="168" y="44"/>
                  </a:lnTo>
                  <a:lnTo>
                    <a:pt x="153" y="62"/>
                  </a:lnTo>
                  <a:lnTo>
                    <a:pt x="140" y="83"/>
                  </a:lnTo>
                  <a:lnTo>
                    <a:pt x="127" y="106"/>
                  </a:lnTo>
                  <a:lnTo>
                    <a:pt x="115" y="132"/>
                  </a:lnTo>
                  <a:lnTo>
                    <a:pt x="103" y="160"/>
                  </a:lnTo>
                  <a:lnTo>
                    <a:pt x="92" y="191"/>
                  </a:lnTo>
                  <a:lnTo>
                    <a:pt x="82" y="224"/>
                  </a:lnTo>
                  <a:lnTo>
                    <a:pt x="72" y="258"/>
                  </a:lnTo>
                  <a:lnTo>
                    <a:pt x="63" y="296"/>
                  </a:lnTo>
                  <a:lnTo>
                    <a:pt x="55" y="334"/>
                  </a:lnTo>
                  <a:lnTo>
                    <a:pt x="48" y="374"/>
                  </a:lnTo>
                  <a:lnTo>
                    <a:pt x="40" y="416"/>
                  </a:lnTo>
                  <a:lnTo>
                    <a:pt x="34" y="458"/>
                  </a:lnTo>
                  <a:lnTo>
                    <a:pt x="28" y="502"/>
                  </a:lnTo>
                  <a:lnTo>
                    <a:pt x="23" y="547"/>
                  </a:lnTo>
                  <a:lnTo>
                    <a:pt x="18" y="592"/>
                  </a:lnTo>
                  <a:lnTo>
                    <a:pt x="10" y="685"/>
                  </a:lnTo>
                  <a:lnTo>
                    <a:pt x="4" y="779"/>
                  </a:lnTo>
                  <a:lnTo>
                    <a:pt x="1" y="873"/>
                  </a:lnTo>
                  <a:lnTo>
                    <a:pt x="0" y="965"/>
                  </a:lnTo>
                  <a:lnTo>
                    <a:pt x="0" y="1056"/>
                  </a:lnTo>
                  <a:lnTo>
                    <a:pt x="3" y="1143"/>
                  </a:lnTo>
                  <a:lnTo>
                    <a:pt x="8" y="1225"/>
                  </a:lnTo>
                  <a:lnTo>
                    <a:pt x="11" y="1264"/>
                  </a:lnTo>
                  <a:lnTo>
                    <a:pt x="15" y="1300"/>
                  </a:lnTo>
                  <a:lnTo>
                    <a:pt x="15" y="1300"/>
                  </a:lnTo>
                  <a:lnTo>
                    <a:pt x="25" y="1386"/>
                  </a:lnTo>
                  <a:lnTo>
                    <a:pt x="37" y="1475"/>
                  </a:lnTo>
                  <a:lnTo>
                    <a:pt x="51" y="1565"/>
                  </a:lnTo>
                  <a:lnTo>
                    <a:pt x="66" y="1656"/>
                  </a:lnTo>
                  <a:lnTo>
                    <a:pt x="83" y="1746"/>
                  </a:lnTo>
                  <a:lnTo>
                    <a:pt x="100" y="1835"/>
                  </a:lnTo>
                  <a:lnTo>
                    <a:pt x="120" y="1922"/>
                  </a:lnTo>
                  <a:lnTo>
                    <a:pt x="140" y="2005"/>
                  </a:lnTo>
                  <a:lnTo>
                    <a:pt x="140" y="2005"/>
                  </a:lnTo>
                  <a:lnTo>
                    <a:pt x="156" y="2068"/>
                  </a:lnTo>
                  <a:lnTo>
                    <a:pt x="172" y="2123"/>
                  </a:lnTo>
                  <a:lnTo>
                    <a:pt x="186" y="2171"/>
                  </a:lnTo>
                  <a:lnTo>
                    <a:pt x="200" y="2212"/>
                  </a:lnTo>
                  <a:lnTo>
                    <a:pt x="212" y="2247"/>
                  </a:lnTo>
                  <a:lnTo>
                    <a:pt x="223" y="2276"/>
                  </a:lnTo>
                  <a:lnTo>
                    <a:pt x="235" y="2300"/>
                  </a:lnTo>
                  <a:lnTo>
                    <a:pt x="245" y="2318"/>
                  </a:lnTo>
                  <a:lnTo>
                    <a:pt x="255" y="2334"/>
                  </a:lnTo>
                  <a:lnTo>
                    <a:pt x="263" y="2344"/>
                  </a:lnTo>
                  <a:lnTo>
                    <a:pt x="270" y="2352"/>
                  </a:lnTo>
                  <a:lnTo>
                    <a:pt x="277" y="2358"/>
                  </a:lnTo>
                  <a:lnTo>
                    <a:pt x="283" y="2361"/>
                  </a:lnTo>
                  <a:lnTo>
                    <a:pt x="290" y="2363"/>
                  </a:lnTo>
                  <a:lnTo>
                    <a:pt x="294" y="2364"/>
                  </a:lnTo>
                  <a:lnTo>
                    <a:pt x="298" y="2364"/>
                  </a:lnTo>
                  <a:lnTo>
                    <a:pt x="298" y="2364"/>
                  </a:lnTo>
                  <a:lnTo>
                    <a:pt x="306" y="2363"/>
                  </a:lnTo>
                  <a:lnTo>
                    <a:pt x="313" y="2361"/>
                  </a:lnTo>
                  <a:lnTo>
                    <a:pt x="321" y="2357"/>
                  </a:lnTo>
                  <a:lnTo>
                    <a:pt x="327" y="2350"/>
                  </a:lnTo>
                  <a:lnTo>
                    <a:pt x="333" y="2343"/>
                  </a:lnTo>
                  <a:lnTo>
                    <a:pt x="339" y="2334"/>
                  </a:lnTo>
                  <a:lnTo>
                    <a:pt x="345" y="2322"/>
                  </a:lnTo>
                  <a:lnTo>
                    <a:pt x="351" y="2309"/>
                  </a:lnTo>
                  <a:lnTo>
                    <a:pt x="351" y="2309"/>
                  </a:lnTo>
                  <a:lnTo>
                    <a:pt x="326" y="2307"/>
                  </a:lnTo>
                  <a:lnTo>
                    <a:pt x="300" y="2306"/>
                  </a:lnTo>
                  <a:lnTo>
                    <a:pt x="300" y="230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>
              <a:normAutofit/>
            </a:bodyPr>
            <a:lstStyle/>
            <a:p>
              <a:pPr eaLnBrk="0" hangingPunct="0">
                <a:buFontTx/>
                <a:buNone/>
                <a:defRPr/>
              </a:pPr>
              <a:endParaRPr kumimoji="1" lang="en-US">
                <a:latin typeface="+mn-lt"/>
                <a:ea typeface="+mn-ea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活动设计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文本框 99"/>
          <p:cNvSpPr txBox="1">
            <a:spLocks noChangeArrowheads="1"/>
          </p:cNvSpPr>
          <p:nvPr/>
        </p:nvSpPr>
        <p:spPr bwMode="auto">
          <a:xfrm>
            <a:off x="1908175" y="1814513"/>
            <a:ext cx="484346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indent="3063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活动一</a:t>
            </a:r>
            <a:r>
              <a:rPr lang="en-US" altLang="zh-CN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  <a:p>
            <a:pPr algn="ctr" eaLnBrk="1" hangingPunct="1"/>
            <a:endParaRPr lang="en-US" altLang="zh-CN" sz="2800" b="1">
              <a:solidFill>
                <a:srgbClr val="20202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zh-CN" sz="2800" b="1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唱一唱：开学快乐多</a:t>
            </a:r>
            <a:endParaRPr lang="zh-CN" altLang="en-US" sz="2800" b="1">
              <a:solidFill>
                <a:srgbClr val="20202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220913"/>
            <a:ext cx="3116263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文本框 1"/>
          <p:cNvSpPr txBox="1">
            <a:spLocks noChangeArrowheads="1"/>
          </p:cNvSpPr>
          <p:nvPr/>
        </p:nvSpPr>
        <p:spPr bwMode="auto">
          <a:xfrm>
            <a:off x="4584700" y="431800"/>
            <a:ext cx="2676525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700" b="1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上学歌</a:t>
            </a:r>
            <a:endParaRPr lang="zh-CN" altLang="en-US" sz="210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endParaRPr lang="zh-CN" altLang="en-US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太阳当空照，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花儿对我笑。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小鸟说：“早，早，早，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你为什么背上小书包？”</a:t>
            </a:r>
            <a:endParaRPr lang="en-US" altLang="zh-CN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我去上学校，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天天不迟到。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爱学习，爱劳动。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长大要为人民立功劳。</a:t>
            </a: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288" y="855663"/>
            <a:ext cx="2543176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图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2787650"/>
            <a:ext cx="2205037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图片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71438"/>
            <a:ext cx="307022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图片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2917825"/>
            <a:ext cx="3090862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文本框 3"/>
          <p:cNvSpPr txBox="1">
            <a:spLocks noChangeArrowheads="1"/>
          </p:cNvSpPr>
          <p:nvPr/>
        </p:nvSpPr>
        <p:spPr bwMode="auto">
          <a:xfrm>
            <a:off x="2384425" y="841375"/>
            <a:ext cx="362585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indent="3810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150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王晓的爸爸说“人不学，不知道”，你知道这是什么意思吗？</a:t>
            </a:r>
            <a:endParaRPr lang="zh-CN" altLang="en-US" sz="1500">
              <a:solidFill>
                <a:srgbClr val="20202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4039" name="文本框 1"/>
          <p:cNvSpPr txBox="1">
            <a:spLocks noChangeArrowheads="1"/>
          </p:cNvSpPr>
          <p:nvPr/>
        </p:nvSpPr>
        <p:spPr bwMode="auto">
          <a:xfrm>
            <a:off x="2382838" y="2012950"/>
            <a:ext cx="32099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indent="3810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50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开学了，从家里到学校，你有没有开心的事和大家一起分享呢？</a:t>
            </a:r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/>
      <p:bldP spid="440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文本框 99"/>
          <p:cNvSpPr txBox="1">
            <a:spLocks noChangeArrowheads="1"/>
          </p:cNvSpPr>
          <p:nvPr/>
        </p:nvSpPr>
        <p:spPr bwMode="auto">
          <a:xfrm>
            <a:off x="1908175" y="1717675"/>
            <a:ext cx="483235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indent="3063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活动二</a:t>
            </a:r>
            <a:r>
              <a:rPr lang="en-US" altLang="zh-CN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  <a:p>
            <a:pPr algn="ctr" eaLnBrk="1" hangingPunct="1"/>
            <a:endParaRPr lang="en-US" altLang="zh-CN" sz="2800" b="1">
              <a:solidFill>
                <a:srgbClr val="20202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zh-CN" sz="2800" b="1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想一想：一起来支招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图片 1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6" r="59761"/>
          <a:stretch>
            <a:fillRect/>
          </a:stretch>
        </p:blipFill>
        <p:spPr bwMode="auto">
          <a:xfrm>
            <a:off x="322263" y="1031875"/>
            <a:ext cx="31877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文本框 99"/>
          <p:cNvSpPr txBox="1">
            <a:spLocks noChangeArrowheads="1"/>
          </p:cNvSpPr>
          <p:nvPr/>
        </p:nvSpPr>
        <p:spPr bwMode="auto">
          <a:xfrm>
            <a:off x="3771900" y="1498600"/>
            <a:ext cx="459263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marL="171450" indent="5334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10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你们在第一天上学的路上，有过担心和害怕吗？</a:t>
            </a:r>
            <a:endParaRPr lang="zh-CN" altLang="en-US" sz="2100">
              <a:solidFill>
                <a:srgbClr val="20202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8132" name="文本框 1"/>
          <p:cNvSpPr txBox="1">
            <a:spLocks noChangeArrowheads="1"/>
          </p:cNvSpPr>
          <p:nvPr/>
        </p:nvSpPr>
        <p:spPr bwMode="auto">
          <a:xfrm>
            <a:off x="3771900" y="2776538"/>
            <a:ext cx="4745038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marL="171450" indent="5334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10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面对这些担心和害怕，你们有什么好办法吗？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81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文本框 99"/>
          <p:cNvSpPr txBox="1">
            <a:spLocks noChangeArrowheads="1"/>
          </p:cNvSpPr>
          <p:nvPr/>
        </p:nvSpPr>
        <p:spPr bwMode="auto">
          <a:xfrm>
            <a:off x="1960563" y="1704975"/>
            <a:ext cx="4421187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indent="3063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活动三</a:t>
            </a:r>
            <a:r>
              <a:rPr lang="en-US" altLang="zh-CN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  <a:p>
            <a:pPr algn="ctr" eaLnBrk="1" hangingPunct="1"/>
            <a:endParaRPr lang="en-US" altLang="zh-CN" sz="2800" b="1">
              <a:solidFill>
                <a:srgbClr val="20202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zh-CN" sz="2800" b="1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说一说：美好的愿望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标题 1"/>
          <p:cNvSpPr>
            <a:spLocks noGrp="1" noChangeArrowheads="1"/>
          </p:cNvSpPr>
          <p:nvPr>
            <p:ph type="title"/>
          </p:nvPr>
        </p:nvSpPr>
        <p:spPr>
          <a:xfrm>
            <a:off x="3051175" y="254000"/>
            <a:ext cx="3043238" cy="777875"/>
          </a:xfrm>
        </p:spPr>
        <p:txBody>
          <a:bodyPr/>
          <a:lstStyle/>
          <a:p>
            <a:r>
              <a:rPr lang="zh-CN" altLang="en-US" sz="3200" smtClean="0">
                <a:solidFill>
                  <a:srgbClr val="002060"/>
                </a:solidFill>
              </a:rPr>
              <a:t>目录</a:t>
            </a: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027363" y="1449388"/>
            <a:ext cx="3170237" cy="4079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100" dirty="0">
                <a:solidFill>
                  <a:srgbClr val="FFFFFF"/>
                </a:solidFill>
                <a:sym typeface="+mn-ea"/>
              </a:rPr>
              <a:t>一、说教材</a:t>
            </a: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3028950" y="2292350"/>
            <a:ext cx="3170238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100" dirty="0">
                <a:solidFill>
                  <a:srgbClr val="FFFFFF"/>
                </a:solidFill>
                <a:sym typeface="+mn-ea"/>
              </a:rPr>
              <a:t>二、说教学过程</a:t>
            </a: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3028950" y="3146425"/>
            <a:ext cx="3170238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100" dirty="0">
                <a:solidFill>
                  <a:srgbClr val="FFFFFF"/>
                </a:solidFill>
                <a:sym typeface="+mn-ea"/>
              </a:rPr>
              <a:t>三、说教学效果</a:t>
            </a:r>
            <a:r>
              <a:rPr lang="zh-CN" altLang="en-US" sz="2400" dirty="0">
                <a:solidFill>
                  <a:srgbClr val="FFFFFF"/>
                </a:solidFill>
                <a:sym typeface="+mn-ea"/>
              </a:rPr>
              <a:t> </a:t>
            </a:r>
          </a:p>
        </p:txBody>
      </p:sp>
      <p:pic>
        <p:nvPicPr>
          <p:cNvPr id="20485" name="图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525713"/>
            <a:ext cx="23622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5" grpId="0" bldLvl="0" animBg="1"/>
      <p:bldP spid="6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10918" t="21572" r="2976" b="10664"/>
          <a:stretch>
            <a:fillRect/>
          </a:stretch>
        </p:blipFill>
        <p:spPr>
          <a:xfrm>
            <a:off x="5825012" y="3016087"/>
            <a:ext cx="2957036" cy="204263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5012" y="1036794"/>
            <a:ext cx="2957036" cy="181498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32" y="2958939"/>
            <a:ext cx="2723201" cy="20426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105" y="1036793"/>
            <a:ext cx="2723200" cy="181451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2230" name="文本框 99"/>
          <p:cNvSpPr txBox="1">
            <a:spLocks noChangeArrowheads="1"/>
          </p:cNvSpPr>
          <p:nvPr/>
        </p:nvSpPr>
        <p:spPr bwMode="auto">
          <a:xfrm>
            <a:off x="3268663" y="1881188"/>
            <a:ext cx="25050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看了这些，有什么感想？</a:t>
            </a:r>
          </a:p>
          <a:p>
            <a:pPr>
              <a:lnSpc>
                <a:spcPct val="150000"/>
              </a:lnSpc>
            </a:pPr>
            <a:r>
              <a:rPr lang="zh-CN" altLang="zh-CN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对自己的小学生活有什么美好的愿望？</a:t>
            </a:r>
            <a:endParaRPr lang="en-US" altLang="en-US">
              <a:solidFill>
                <a:srgbClr val="20202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文本框 99"/>
          <p:cNvSpPr txBox="1">
            <a:spLocks noChangeArrowheads="1"/>
          </p:cNvSpPr>
          <p:nvPr/>
        </p:nvSpPr>
        <p:spPr bwMode="auto">
          <a:xfrm>
            <a:off x="2222500" y="1717675"/>
            <a:ext cx="5110163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indent="3063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活动四</a:t>
            </a:r>
            <a:r>
              <a:rPr lang="en-US" altLang="zh-CN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  <a:p>
            <a:pPr algn="ctr" eaLnBrk="1" hangingPunct="1"/>
            <a:endParaRPr lang="en-US" altLang="zh-CN" sz="2800" b="1">
              <a:solidFill>
                <a:srgbClr val="20202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zh-CN" sz="2800" b="1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演一演：与书交朋友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/>
          <p:nvPr/>
        </p:nvSpPr>
        <p:spPr>
          <a:xfrm>
            <a:off x="2039938" y="893763"/>
            <a:ext cx="3024187" cy="3581400"/>
          </a:xfrm>
          <a:prstGeom prst="round2DiagRect">
            <a:avLst/>
          </a:prstGeom>
          <a:solidFill>
            <a:srgbClr val="D9F5F2"/>
          </a:solidFill>
          <a:ln w="3175">
            <a:solidFill>
              <a:srgbClr val="002060"/>
            </a:solidFill>
          </a:ln>
          <a:effectLst>
            <a:outerShdw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9000" tIns="54000" rIns="189000" bIns="54000" anchor="ctr">
            <a:spAutoFit/>
          </a:bodyPr>
          <a:lstStyle>
            <a:defPPr>
              <a:defRPr lang="zh-CN"/>
            </a:defPPr>
            <a:lvl1pPr indent="180975">
              <a:lnSpc>
                <a:spcPct val="150000"/>
              </a:lnSpc>
              <a:defRPr sz="28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indent="0" algn="ctr" eaLnBrk="0" hangingPunct="0">
              <a:defRPr/>
            </a:pPr>
            <a:r>
              <a:rPr lang="zh-CN" altLang="en-US" noProof="1">
                <a:solidFill>
                  <a:schemeClr val="tx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有厚也有薄，</a:t>
            </a:r>
          </a:p>
          <a:p>
            <a:pPr indent="0" algn="ctr" eaLnBrk="0" hangingPunct="0">
              <a:defRPr/>
            </a:pPr>
            <a:r>
              <a:rPr lang="zh-CN" altLang="en-US" noProof="1">
                <a:solidFill>
                  <a:schemeClr val="tx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有字也有图。</a:t>
            </a:r>
          </a:p>
          <a:p>
            <a:pPr indent="0" algn="ctr" eaLnBrk="0" hangingPunct="0">
              <a:defRPr/>
            </a:pPr>
            <a:r>
              <a:rPr lang="zh-CN" altLang="en-US" noProof="1">
                <a:solidFill>
                  <a:schemeClr val="tx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知识里面藏，</a:t>
            </a:r>
          </a:p>
          <a:p>
            <a:pPr indent="0" algn="ctr" eaLnBrk="0" hangingPunct="0">
              <a:defRPr/>
            </a:pPr>
            <a:r>
              <a:rPr lang="zh-CN" altLang="en-US" noProof="1">
                <a:solidFill>
                  <a:schemeClr val="tx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越看越爱读。</a:t>
            </a:r>
            <a:endParaRPr lang="zh-CN" altLang="en-US" noProof="1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indent="0" algn="r" eaLnBrk="0" hangingPunct="0">
              <a:defRPr/>
            </a:pPr>
            <a:endParaRPr lang="en-US" altLang="zh-CN" sz="1100" noProof="1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indent="0" algn="r" eaLnBrk="0" hangingPunct="0">
              <a:defRPr/>
            </a:pPr>
            <a:r>
              <a:rPr lang="zh-CN" altLang="en-US" sz="1500" noProof="1">
                <a:solidFill>
                  <a:schemeClr val="tx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打一物品</a:t>
            </a:r>
            <a:r>
              <a:rPr lang="zh-CN" altLang="en-US" sz="1500" noProof="1">
                <a:sym typeface="+mn-ea"/>
              </a:rPr>
              <a:t>         </a:t>
            </a:r>
          </a:p>
        </p:txBody>
      </p:sp>
      <p:pic>
        <p:nvPicPr>
          <p:cNvPr id="58370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2757488"/>
            <a:ext cx="1277938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b="15057"/>
          <a:stretch>
            <a:fillRect/>
          </a:stretch>
        </p:blipFill>
        <p:spPr bwMode="auto">
          <a:xfrm>
            <a:off x="5340186" y="345279"/>
            <a:ext cx="3638550" cy="454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8" name="图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598738"/>
            <a:ext cx="3097213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图片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2754313"/>
            <a:ext cx="213677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云形标注 4"/>
          <p:cNvSpPr/>
          <p:nvPr/>
        </p:nvSpPr>
        <p:spPr>
          <a:xfrm>
            <a:off x="430213" y="717550"/>
            <a:ext cx="3502025" cy="2171700"/>
          </a:xfrm>
          <a:prstGeom prst="cloudCallout">
            <a:avLst>
              <a:gd name="adj1" fmla="val 49073"/>
              <a:gd name="adj2" fmla="val 50355"/>
            </a:avLst>
          </a:prstGeom>
          <a:solidFill>
            <a:srgbClr val="D9F5F2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374" name="Rectangle 3"/>
          <p:cNvSpPr>
            <a:spLocks noChangeArrowheads="1"/>
          </p:cNvSpPr>
          <p:nvPr/>
        </p:nvSpPr>
        <p:spPr bwMode="auto">
          <a:xfrm>
            <a:off x="893763" y="938213"/>
            <a:ext cx="2633662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宋体" panose="02010600030101010101" pitchFamily="2" charset="-122"/>
              <a:buAutoNum type="arabicPeriod"/>
            </a:pPr>
            <a:r>
              <a:rPr lang="zh-CN" altLang="en-US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包书皮；</a:t>
            </a:r>
          </a:p>
          <a:p>
            <a:pPr eaLnBrk="1" hangingPunct="1">
              <a:lnSpc>
                <a:spcPct val="150000"/>
              </a:lnSpc>
              <a:buFont typeface="宋体" panose="02010600030101010101" pitchFamily="2" charset="-122"/>
              <a:buAutoNum type="arabicPeriod"/>
            </a:pPr>
            <a:r>
              <a:rPr lang="zh-CN" altLang="en-US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翻阅的时候要小心；</a:t>
            </a:r>
          </a:p>
          <a:p>
            <a:pPr eaLnBrk="1" hangingPunct="1">
              <a:lnSpc>
                <a:spcPct val="150000"/>
              </a:lnSpc>
              <a:buFont typeface="宋体" panose="02010600030101010101" pitchFamily="2" charset="-122"/>
              <a:buAutoNum type="arabicPeriod"/>
            </a:pPr>
            <a:r>
              <a:rPr lang="zh-CN" altLang="en-US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不在书本上乱写乱画；</a:t>
            </a:r>
          </a:p>
          <a:p>
            <a:pPr eaLnBrk="1" hangingPunct="1">
              <a:lnSpc>
                <a:spcPct val="150000"/>
              </a:lnSpc>
              <a:buFont typeface="宋体" panose="02010600030101010101" pitchFamily="2" charset="-122"/>
              <a:buAutoNum type="arabicPeriod"/>
            </a:pPr>
            <a:r>
              <a:rPr lang="zh-CN" altLang="en-US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不折角。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83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文本框 99"/>
          <p:cNvSpPr txBox="1">
            <a:spLocks noChangeArrowheads="1"/>
          </p:cNvSpPr>
          <p:nvPr/>
        </p:nvSpPr>
        <p:spPr bwMode="auto">
          <a:xfrm>
            <a:off x="2222500" y="1717675"/>
            <a:ext cx="4421188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indent="3063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活动五</a:t>
            </a:r>
            <a:r>
              <a:rPr lang="en-US" altLang="zh-CN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  <a:p>
            <a:pPr algn="ctr" eaLnBrk="1" hangingPunct="1"/>
            <a:endParaRPr lang="en-US" altLang="zh-CN" sz="2800" b="1">
              <a:solidFill>
                <a:srgbClr val="20202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zh-CN" sz="2800" b="1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看一看：秀秀小书包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图片 5" descr="书包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" t="20297" r="8656" b="33134"/>
          <a:stretch>
            <a:fillRect/>
          </a:stretch>
        </p:blipFill>
        <p:spPr bwMode="auto">
          <a:xfrm>
            <a:off x="195263" y="2690813"/>
            <a:ext cx="558482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文本框 99"/>
          <p:cNvSpPr txBox="1">
            <a:spLocks noChangeArrowheads="1"/>
          </p:cNvSpPr>
          <p:nvPr/>
        </p:nvSpPr>
        <p:spPr bwMode="auto">
          <a:xfrm>
            <a:off x="3494088" y="736600"/>
            <a:ext cx="5292725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457200" eaLnBrk="0" hangingPunct="0">
              <a:lnSpc>
                <a:spcPct val="150000"/>
              </a:lnSpc>
              <a:defRPr/>
            </a:pPr>
            <a:r>
              <a:rPr lang="zh-CN" altLang="zh-CN" dirty="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向你的小伙伴介绍一下你</a:t>
            </a:r>
            <a:r>
              <a:rPr lang="zh-CN" altLang="zh-CN" dirty="0" smtClean="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的</a:t>
            </a:r>
            <a:r>
              <a:rPr lang="zh-CN" altLang="en-US" dirty="0" smtClean="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小</a:t>
            </a:r>
            <a:r>
              <a:rPr lang="zh-CN" altLang="zh-CN" dirty="0" smtClean="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书包</a:t>
            </a:r>
            <a:r>
              <a:rPr lang="zh-CN" altLang="zh-CN" dirty="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，说说它的来历和故事吧！</a:t>
            </a:r>
            <a:endParaRPr lang="zh-CN" altLang="en-US" dirty="0">
              <a:solidFill>
                <a:srgbClr val="20202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eaLnBrk="0" hangingPunct="0">
              <a:defRPr/>
            </a:pPr>
            <a:endParaRPr lang="zh-CN" altLang="en-US" dirty="0">
              <a:solidFill>
                <a:srgbClr val="20202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2468" name="文本框 1"/>
          <p:cNvSpPr txBox="1">
            <a:spLocks noChangeArrowheads="1"/>
          </p:cNvSpPr>
          <p:nvPr/>
        </p:nvSpPr>
        <p:spPr bwMode="auto">
          <a:xfrm>
            <a:off x="3494088" y="1298575"/>
            <a:ext cx="5056187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indent="609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endParaRPr lang="en-US" altLang="zh-CN">
              <a:solidFill>
                <a:srgbClr val="20202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把你小书包里的物品展示一下，看看这些都是小书包的好朋友吗，为什么？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6246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文本框 99"/>
          <p:cNvSpPr txBox="1">
            <a:spLocks noChangeArrowheads="1"/>
          </p:cNvSpPr>
          <p:nvPr/>
        </p:nvSpPr>
        <p:spPr bwMode="auto">
          <a:xfrm>
            <a:off x="2222500" y="1717675"/>
            <a:ext cx="4421188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indent="3063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活动六</a:t>
            </a:r>
            <a:r>
              <a:rPr lang="en-US" altLang="zh-CN" sz="2800" b="1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  <a:p>
            <a:pPr algn="ctr" eaLnBrk="1" hangingPunct="1"/>
            <a:endParaRPr lang="en-US" altLang="zh-CN" sz="2800" b="1">
              <a:solidFill>
                <a:srgbClr val="20202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zh-CN" sz="2800" b="1">
                <a:solidFill>
                  <a:srgbClr val="20202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做一做：书包我会理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389" y="1324927"/>
            <a:ext cx="2191224" cy="2937510"/>
          </a:xfrm>
          <a:prstGeom prst="roundRect">
            <a:avLst>
              <a:gd name="adj" fmla="val 11751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8" name="TextBox 1"/>
          <p:cNvSpPr txBox="1"/>
          <p:nvPr/>
        </p:nvSpPr>
        <p:spPr>
          <a:xfrm>
            <a:off x="5600700" y="1341438"/>
            <a:ext cx="2778125" cy="3149600"/>
          </a:xfrm>
          <a:prstGeom prst="round2DiagRect">
            <a:avLst/>
          </a:prstGeom>
          <a:solidFill>
            <a:srgbClr val="D9F5F2"/>
          </a:solidFill>
          <a:ln w="3175">
            <a:solidFill>
              <a:srgbClr val="002060"/>
            </a:solidFill>
          </a:ln>
          <a:effectLst>
            <a:outerShdw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9000" tIns="54000" rIns="189000" bIns="54000" anchor="ctr">
            <a:spAutoFit/>
          </a:bodyPr>
          <a:lstStyle>
            <a:defPPr>
              <a:defRPr lang="zh-CN"/>
            </a:defPPr>
            <a:lvl1pPr indent="180975">
              <a:lnSpc>
                <a:spcPct val="150000"/>
              </a:lnSpc>
              <a:defRPr sz="28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indent="0" eaLnBrk="0" hangingPunct="0">
              <a:defRPr/>
            </a:pPr>
            <a:r>
              <a:rPr lang="zh-CN" sz="2000" noProof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小书包，别着急，用品文具想仔细。</a:t>
            </a:r>
          </a:p>
          <a:p>
            <a:pPr indent="0" eaLnBrk="0" hangingPunct="0">
              <a:defRPr/>
            </a:pPr>
            <a:r>
              <a:rPr lang="zh-CN" sz="2000" noProof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大大小小排个队，样样不少都爱惜。</a:t>
            </a:r>
          </a:p>
          <a:p>
            <a:pPr indent="0" eaLnBrk="0" hangingPunct="0">
              <a:defRPr/>
            </a:pPr>
            <a:r>
              <a:rPr lang="zh-CN" sz="2000" noProof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我们都是好伙伴，天天一起上学去。</a:t>
            </a:r>
            <a:r>
              <a:rPr lang="zh-CN" altLang="en-US" sz="1500" noProof="1">
                <a:sym typeface="+mn-ea"/>
              </a:rPr>
              <a:t>         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82739" y="3166104"/>
            <a:ext cx="2461262" cy="1686401"/>
          </a:xfrm>
          <a:prstGeom prst="roundRect">
            <a:avLst>
              <a:gd name="adj" fmla="val 11751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10" name="内容占位符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82736" y="1187766"/>
            <a:ext cx="2453164" cy="1751171"/>
          </a:xfrm>
          <a:prstGeom prst="round2DiagRect">
            <a:avLst>
              <a:gd name="adj1" fmla="val 10839"/>
              <a:gd name="adj2" fmla="val 0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活动过程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357563" y="1944688"/>
            <a:ext cx="3170237" cy="612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三、说教学效果</a:t>
            </a:r>
          </a:p>
        </p:txBody>
      </p:sp>
      <p:grpSp>
        <p:nvGrpSpPr>
          <p:cNvPr id="70658" name="Group 3"/>
          <p:cNvGrpSpPr>
            <a:grpSpLocks/>
          </p:cNvGrpSpPr>
          <p:nvPr/>
        </p:nvGrpSpPr>
        <p:grpSpPr bwMode="auto">
          <a:xfrm>
            <a:off x="1512888" y="3059113"/>
            <a:ext cx="309562" cy="1365250"/>
            <a:chOff x="4980416" y="5037518"/>
            <a:chExt cx="412706" cy="1820482"/>
          </a:xfrm>
        </p:grpSpPr>
        <p:sp>
          <p:nvSpPr>
            <p:cNvPr id="267" name="Freeform 11"/>
            <p:cNvSpPr/>
            <p:nvPr/>
          </p:nvSpPr>
          <p:spPr bwMode="auto">
            <a:xfrm>
              <a:off x="4990998" y="5045985"/>
              <a:ext cx="302652" cy="491107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12"/>
            <p:cNvSpPr/>
            <p:nvPr/>
          </p:nvSpPr>
          <p:spPr bwMode="auto">
            <a:xfrm>
              <a:off x="4990998" y="5045985"/>
              <a:ext cx="302652" cy="491107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13"/>
            <p:cNvSpPr/>
            <p:nvPr/>
          </p:nvSpPr>
          <p:spPr bwMode="auto">
            <a:xfrm>
              <a:off x="5077772" y="5469353"/>
              <a:ext cx="126987" cy="1386529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14"/>
            <p:cNvSpPr/>
            <p:nvPr/>
          </p:nvSpPr>
          <p:spPr bwMode="auto">
            <a:xfrm>
              <a:off x="5200526" y="5465120"/>
              <a:ext cx="101589" cy="1388647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Freeform 15"/>
            <p:cNvSpPr/>
            <p:nvPr/>
          </p:nvSpPr>
          <p:spPr bwMode="auto">
            <a:xfrm>
              <a:off x="4980416" y="5465120"/>
              <a:ext cx="99472" cy="1388647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Freeform 16"/>
            <p:cNvSpPr/>
            <p:nvPr/>
          </p:nvSpPr>
          <p:spPr bwMode="auto">
            <a:xfrm>
              <a:off x="5075655" y="5039634"/>
              <a:ext cx="133337" cy="192633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35"/>
            <p:cNvSpPr/>
            <p:nvPr/>
          </p:nvSpPr>
          <p:spPr bwMode="auto">
            <a:xfrm>
              <a:off x="5143382" y="5037518"/>
              <a:ext cx="249740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36"/>
            <p:cNvSpPr/>
            <p:nvPr/>
          </p:nvSpPr>
          <p:spPr bwMode="auto">
            <a:xfrm>
              <a:off x="5143382" y="5219566"/>
              <a:ext cx="150268" cy="294240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37"/>
            <p:cNvSpPr/>
            <p:nvPr/>
          </p:nvSpPr>
          <p:spPr bwMode="auto">
            <a:xfrm>
              <a:off x="5143382" y="5471469"/>
              <a:ext cx="61378" cy="1384413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38"/>
            <p:cNvSpPr/>
            <p:nvPr/>
          </p:nvSpPr>
          <p:spPr bwMode="auto">
            <a:xfrm>
              <a:off x="5200526" y="5467236"/>
              <a:ext cx="101589" cy="1386531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39"/>
            <p:cNvSpPr/>
            <p:nvPr/>
          </p:nvSpPr>
          <p:spPr bwMode="auto">
            <a:xfrm>
              <a:off x="5143382" y="5039634"/>
              <a:ext cx="65610" cy="184166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670" name="Group 4"/>
          <p:cNvGrpSpPr>
            <a:grpSpLocks/>
          </p:cNvGrpSpPr>
          <p:nvPr/>
        </p:nvGrpSpPr>
        <p:grpSpPr bwMode="auto">
          <a:xfrm>
            <a:off x="1917700" y="3316288"/>
            <a:ext cx="309563" cy="1127125"/>
            <a:chOff x="5502862" y="5355294"/>
            <a:chExt cx="412706" cy="1502706"/>
          </a:xfrm>
        </p:grpSpPr>
        <p:sp>
          <p:nvSpPr>
            <p:cNvPr id="279" name="Freeform 23"/>
            <p:cNvSpPr/>
            <p:nvPr/>
          </p:nvSpPr>
          <p:spPr bwMode="auto">
            <a:xfrm>
              <a:off x="5513445" y="5365876"/>
              <a:ext cx="302650" cy="488909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24"/>
            <p:cNvSpPr/>
            <p:nvPr/>
          </p:nvSpPr>
          <p:spPr bwMode="auto">
            <a:xfrm>
              <a:off x="5513445" y="5365876"/>
              <a:ext cx="302650" cy="488909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25"/>
            <p:cNvSpPr/>
            <p:nvPr/>
          </p:nvSpPr>
          <p:spPr bwMode="auto">
            <a:xfrm>
              <a:off x="5602335" y="5787057"/>
              <a:ext cx="124869" cy="1068825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26"/>
            <p:cNvSpPr/>
            <p:nvPr/>
          </p:nvSpPr>
          <p:spPr bwMode="auto">
            <a:xfrm>
              <a:off x="5725089" y="5782824"/>
              <a:ext cx="99472" cy="1070943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Freeform 27"/>
            <p:cNvSpPr/>
            <p:nvPr/>
          </p:nvSpPr>
          <p:spPr bwMode="auto">
            <a:xfrm>
              <a:off x="5502862" y="5782824"/>
              <a:ext cx="99473" cy="1070943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Freeform 28"/>
            <p:cNvSpPr/>
            <p:nvPr/>
          </p:nvSpPr>
          <p:spPr bwMode="auto">
            <a:xfrm>
              <a:off x="5600218" y="5357410"/>
              <a:ext cx="131219" cy="188368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40"/>
            <p:cNvSpPr/>
            <p:nvPr/>
          </p:nvSpPr>
          <p:spPr bwMode="auto">
            <a:xfrm>
              <a:off x="5665828" y="5355294"/>
              <a:ext cx="249740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41"/>
            <p:cNvSpPr/>
            <p:nvPr/>
          </p:nvSpPr>
          <p:spPr bwMode="auto">
            <a:xfrm>
              <a:off x="5665828" y="5535195"/>
              <a:ext cx="150266" cy="296308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42"/>
            <p:cNvSpPr/>
            <p:nvPr/>
          </p:nvSpPr>
          <p:spPr bwMode="auto">
            <a:xfrm>
              <a:off x="5678527" y="5789173"/>
              <a:ext cx="63493" cy="1066710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43"/>
            <p:cNvSpPr/>
            <p:nvPr/>
          </p:nvSpPr>
          <p:spPr bwMode="auto">
            <a:xfrm>
              <a:off x="5725089" y="5782824"/>
              <a:ext cx="99472" cy="1070943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44"/>
            <p:cNvSpPr/>
            <p:nvPr/>
          </p:nvSpPr>
          <p:spPr bwMode="auto">
            <a:xfrm>
              <a:off x="5665828" y="5357410"/>
              <a:ext cx="65609" cy="182018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682" name="Group 5"/>
          <p:cNvGrpSpPr>
            <a:grpSpLocks/>
          </p:cNvGrpSpPr>
          <p:nvPr/>
        </p:nvGrpSpPr>
        <p:grpSpPr bwMode="auto">
          <a:xfrm>
            <a:off x="2332038" y="2497138"/>
            <a:ext cx="303212" cy="1941512"/>
            <a:chOff x="6007804" y="4266641"/>
            <a:chExt cx="403952" cy="2588666"/>
          </a:xfrm>
        </p:grpSpPr>
        <p:sp>
          <p:nvSpPr>
            <p:cNvPr id="291" name="Freeform 29"/>
            <p:cNvSpPr/>
            <p:nvPr/>
          </p:nvSpPr>
          <p:spPr bwMode="auto">
            <a:xfrm>
              <a:off x="6018378" y="4272990"/>
              <a:ext cx="300321" cy="491064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30"/>
            <p:cNvSpPr/>
            <p:nvPr/>
          </p:nvSpPr>
          <p:spPr bwMode="auto">
            <a:xfrm>
              <a:off x="6018378" y="4272990"/>
              <a:ext cx="300321" cy="491064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31"/>
            <p:cNvSpPr/>
            <p:nvPr/>
          </p:nvSpPr>
          <p:spPr bwMode="auto">
            <a:xfrm>
              <a:off x="6105091" y="4694205"/>
              <a:ext cx="124781" cy="2161102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32"/>
            <p:cNvSpPr/>
            <p:nvPr/>
          </p:nvSpPr>
          <p:spPr bwMode="auto">
            <a:xfrm>
              <a:off x="6227757" y="4692088"/>
              <a:ext cx="101517" cy="2161103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Freeform 33"/>
            <p:cNvSpPr/>
            <p:nvPr/>
          </p:nvSpPr>
          <p:spPr bwMode="auto">
            <a:xfrm>
              <a:off x="6007804" y="4692088"/>
              <a:ext cx="99401" cy="2161103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Freeform 34"/>
            <p:cNvSpPr/>
            <p:nvPr/>
          </p:nvSpPr>
          <p:spPr bwMode="auto">
            <a:xfrm>
              <a:off x="6105091" y="4268757"/>
              <a:ext cx="129010" cy="186265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50"/>
            <p:cNvSpPr/>
            <p:nvPr/>
          </p:nvSpPr>
          <p:spPr bwMode="auto">
            <a:xfrm>
              <a:off x="6172769" y="4266641"/>
              <a:ext cx="238987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51"/>
            <p:cNvSpPr/>
            <p:nvPr/>
          </p:nvSpPr>
          <p:spPr bwMode="auto">
            <a:xfrm>
              <a:off x="6162194" y="4442323"/>
              <a:ext cx="156505" cy="298449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52"/>
            <p:cNvSpPr/>
            <p:nvPr/>
          </p:nvSpPr>
          <p:spPr bwMode="auto">
            <a:xfrm>
              <a:off x="6162194" y="4696321"/>
              <a:ext cx="67678" cy="215898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53"/>
            <p:cNvSpPr/>
            <p:nvPr/>
          </p:nvSpPr>
          <p:spPr bwMode="auto">
            <a:xfrm>
              <a:off x="6227757" y="4692088"/>
              <a:ext cx="101517" cy="2161103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54"/>
            <p:cNvSpPr/>
            <p:nvPr/>
          </p:nvSpPr>
          <p:spPr bwMode="auto">
            <a:xfrm>
              <a:off x="6162194" y="4268757"/>
              <a:ext cx="71908" cy="177799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教学效果</a:t>
            </a:r>
          </a:p>
        </p:txBody>
      </p:sp>
      <p:sp>
        <p:nvSpPr>
          <p:cNvPr id="71683" name="文本框 2"/>
          <p:cNvSpPr txBox="1">
            <a:spLocks noChangeArrowheads="1"/>
          </p:cNvSpPr>
          <p:nvPr/>
        </p:nvSpPr>
        <p:spPr bwMode="auto">
          <a:xfrm>
            <a:off x="779463" y="1393825"/>
            <a:ext cx="738663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1.</a:t>
            </a:r>
            <a:r>
              <a:rPr lang="zh-CN" altLang="en-US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课堂实效：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学生初步体会成为小学生的角色变化，愿意珍惜书本，初步学会整理书包，形成积极的上学心态。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2.</a:t>
            </a:r>
            <a:r>
              <a:rPr lang="zh-CN" altLang="en-US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教学建议：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通过形式多样的体验活动，激发学生的参与热情，引导学生完成新入学的角色适应。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3.</a:t>
            </a:r>
            <a:r>
              <a:rPr lang="zh-CN" altLang="en-US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教学反思：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在活动过程中，要注意及时总结经验，提升认识，避免活动流于形式。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357563" y="1944688"/>
            <a:ext cx="3170237" cy="612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一、说教材</a:t>
            </a:r>
          </a:p>
        </p:txBody>
      </p:sp>
      <p:grpSp>
        <p:nvGrpSpPr>
          <p:cNvPr id="21506" name="Group 3"/>
          <p:cNvGrpSpPr>
            <a:grpSpLocks/>
          </p:cNvGrpSpPr>
          <p:nvPr/>
        </p:nvGrpSpPr>
        <p:grpSpPr bwMode="auto">
          <a:xfrm>
            <a:off x="1512888" y="3059113"/>
            <a:ext cx="309562" cy="1365250"/>
            <a:chOff x="4980416" y="5037518"/>
            <a:chExt cx="412706" cy="1820482"/>
          </a:xfrm>
        </p:grpSpPr>
        <p:sp>
          <p:nvSpPr>
            <p:cNvPr id="267" name="Freeform 11"/>
            <p:cNvSpPr/>
            <p:nvPr/>
          </p:nvSpPr>
          <p:spPr bwMode="auto">
            <a:xfrm>
              <a:off x="4990998" y="5045985"/>
              <a:ext cx="302652" cy="491107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12"/>
            <p:cNvSpPr/>
            <p:nvPr/>
          </p:nvSpPr>
          <p:spPr bwMode="auto">
            <a:xfrm>
              <a:off x="4990998" y="5045985"/>
              <a:ext cx="302652" cy="491107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13"/>
            <p:cNvSpPr/>
            <p:nvPr/>
          </p:nvSpPr>
          <p:spPr bwMode="auto">
            <a:xfrm>
              <a:off x="5077772" y="5469353"/>
              <a:ext cx="126987" cy="1386529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14"/>
            <p:cNvSpPr/>
            <p:nvPr/>
          </p:nvSpPr>
          <p:spPr bwMode="auto">
            <a:xfrm>
              <a:off x="5200526" y="5465120"/>
              <a:ext cx="101589" cy="1388647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Freeform 15"/>
            <p:cNvSpPr/>
            <p:nvPr/>
          </p:nvSpPr>
          <p:spPr bwMode="auto">
            <a:xfrm>
              <a:off x="4980416" y="5465120"/>
              <a:ext cx="99472" cy="1388647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Freeform 16"/>
            <p:cNvSpPr/>
            <p:nvPr/>
          </p:nvSpPr>
          <p:spPr bwMode="auto">
            <a:xfrm>
              <a:off x="5075655" y="5039634"/>
              <a:ext cx="133337" cy="192633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35"/>
            <p:cNvSpPr/>
            <p:nvPr/>
          </p:nvSpPr>
          <p:spPr bwMode="auto">
            <a:xfrm>
              <a:off x="5143382" y="5037518"/>
              <a:ext cx="249740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36"/>
            <p:cNvSpPr/>
            <p:nvPr/>
          </p:nvSpPr>
          <p:spPr bwMode="auto">
            <a:xfrm>
              <a:off x="5143382" y="5219566"/>
              <a:ext cx="150268" cy="294240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37"/>
            <p:cNvSpPr/>
            <p:nvPr/>
          </p:nvSpPr>
          <p:spPr bwMode="auto">
            <a:xfrm>
              <a:off x="5143382" y="5471469"/>
              <a:ext cx="61378" cy="1384413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38"/>
            <p:cNvSpPr/>
            <p:nvPr/>
          </p:nvSpPr>
          <p:spPr bwMode="auto">
            <a:xfrm>
              <a:off x="5200526" y="5467236"/>
              <a:ext cx="101589" cy="1386531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39"/>
            <p:cNvSpPr/>
            <p:nvPr/>
          </p:nvSpPr>
          <p:spPr bwMode="auto">
            <a:xfrm>
              <a:off x="5143382" y="5039634"/>
              <a:ext cx="65610" cy="184166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18" name="Group 4"/>
          <p:cNvGrpSpPr>
            <a:grpSpLocks/>
          </p:cNvGrpSpPr>
          <p:nvPr/>
        </p:nvGrpSpPr>
        <p:grpSpPr bwMode="auto">
          <a:xfrm>
            <a:off x="1917700" y="3316288"/>
            <a:ext cx="309563" cy="1127125"/>
            <a:chOff x="5502862" y="5355294"/>
            <a:chExt cx="412706" cy="1502706"/>
          </a:xfrm>
        </p:grpSpPr>
        <p:sp>
          <p:nvSpPr>
            <p:cNvPr id="279" name="Freeform 23"/>
            <p:cNvSpPr/>
            <p:nvPr/>
          </p:nvSpPr>
          <p:spPr bwMode="auto">
            <a:xfrm>
              <a:off x="5513445" y="5365876"/>
              <a:ext cx="302650" cy="488909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24"/>
            <p:cNvSpPr/>
            <p:nvPr/>
          </p:nvSpPr>
          <p:spPr bwMode="auto">
            <a:xfrm>
              <a:off x="5513445" y="5365876"/>
              <a:ext cx="302650" cy="488909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25"/>
            <p:cNvSpPr/>
            <p:nvPr/>
          </p:nvSpPr>
          <p:spPr bwMode="auto">
            <a:xfrm>
              <a:off x="5602335" y="5787057"/>
              <a:ext cx="124869" cy="1068825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26"/>
            <p:cNvSpPr/>
            <p:nvPr/>
          </p:nvSpPr>
          <p:spPr bwMode="auto">
            <a:xfrm>
              <a:off x="5725089" y="5782824"/>
              <a:ext cx="99472" cy="1070943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Freeform 27"/>
            <p:cNvSpPr/>
            <p:nvPr/>
          </p:nvSpPr>
          <p:spPr bwMode="auto">
            <a:xfrm>
              <a:off x="5502862" y="5782824"/>
              <a:ext cx="99473" cy="1070943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Freeform 28"/>
            <p:cNvSpPr/>
            <p:nvPr/>
          </p:nvSpPr>
          <p:spPr bwMode="auto">
            <a:xfrm>
              <a:off x="5600218" y="5357410"/>
              <a:ext cx="131219" cy="188368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40"/>
            <p:cNvSpPr/>
            <p:nvPr/>
          </p:nvSpPr>
          <p:spPr bwMode="auto">
            <a:xfrm>
              <a:off x="5665828" y="5355294"/>
              <a:ext cx="249740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41"/>
            <p:cNvSpPr/>
            <p:nvPr/>
          </p:nvSpPr>
          <p:spPr bwMode="auto">
            <a:xfrm>
              <a:off x="5665828" y="5535195"/>
              <a:ext cx="150266" cy="296308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42"/>
            <p:cNvSpPr/>
            <p:nvPr/>
          </p:nvSpPr>
          <p:spPr bwMode="auto">
            <a:xfrm>
              <a:off x="5678527" y="5789173"/>
              <a:ext cx="63493" cy="1066710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43"/>
            <p:cNvSpPr/>
            <p:nvPr/>
          </p:nvSpPr>
          <p:spPr bwMode="auto">
            <a:xfrm>
              <a:off x="5725089" y="5782824"/>
              <a:ext cx="99472" cy="1070943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44"/>
            <p:cNvSpPr/>
            <p:nvPr/>
          </p:nvSpPr>
          <p:spPr bwMode="auto">
            <a:xfrm>
              <a:off x="5665828" y="5357410"/>
              <a:ext cx="65609" cy="182018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30" name="Group 5"/>
          <p:cNvGrpSpPr>
            <a:grpSpLocks/>
          </p:cNvGrpSpPr>
          <p:nvPr/>
        </p:nvGrpSpPr>
        <p:grpSpPr bwMode="auto">
          <a:xfrm>
            <a:off x="2332038" y="2497138"/>
            <a:ext cx="303212" cy="1941512"/>
            <a:chOff x="6007804" y="4266641"/>
            <a:chExt cx="403952" cy="2588666"/>
          </a:xfrm>
        </p:grpSpPr>
        <p:sp>
          <p:nvSpPr>
            <p:cNvPr id="291" name="Freeform 29"/>
            <p:cNvSpPr/>
            <p:nvPr/>
          </p:nvSpPr>
          <p:spPr bwMode="auto">
            <a:xfrm>
              <a:off x="6018378" y="4272990"/>
              <a:ext cx="300321" cy="491064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30"/>
            <p:cNvSpPr/>
            <p:nvPr/>
          </p:nvSpPr>
          <p:spPr bwMode="auto">
            <a:xfrm>
              <a:off x="6018378" y="4272990"/>
              <a:ext cx="300321" cy="491064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31"/>
            <p:cNvSpPr/>
            <p:nvPr/>
          </p:nvSpPr>
          <p:spPr bwMode="auto">
            <a:xfrm>
              <a:off x="6105091" y="4694205"/>
              <a:ext cx="124781" cy="2161102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32"/>
            <p:cNvSpPr/>
            <p:nvPr/>
          </p:nvSpPr>
          <p:spPr bwMode="auto">
            <a:xfrm>
              <a:off x="6227757" y="4692088"/>
              <a:ext cx="101517" cy="2161103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Freeform 33"/>
            <p:cNvSpPr/>
            <p:nvPr/>
          </p:nvSpPr>
          <p:spPr bwMode="auto">
            <a:xfrm>
              <a:off x="6007804" y="4692088"/>
              <a:ext cx="99401" cy="2161103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Freeform 34"/>
            <p:cNvSpPr/>
            <p:nvPr/>
          </p:nvSpPr>
          <p:spPr bwMode="auto">
            <a:xfrm>
              <a:off x="6105091" y="4268757"/>
              <a:ext cx="129010" cy="186265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50"/>
            <p:cNvSpPr/>
            <p:nvPr/>
          </p:nvSpPr>
          <p:spPr bwMode="auto">
            <a:xfrm>
              <a:off x="6172769" y="4266641"/>
              <a:ext cx="238987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51"/>
            <p:cNvSpPr/>
            <p:nvPr/>
          </p:nvSpPr>
          <p:spPr bwMode="auto">
            <a:xfrm>
              <a:off x="6162194" y="4442323"/>
              <a:ext cx="156505" cy="298449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52"/>
            <p:cNvSpPr/>
            <p:nvPr/>
          </p:nvSpPr>
          <p:spPr bwMode="auto">
            <a:xfrm>
              <a:off x="6162194" y="4696321"/>
              <a:ext cx="67678" cy="215898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53"/>
            <p:cNvSpPr/>
            <p:nvPr/>
          </p:nvSpPr>
          <p:spPr bwMode="auto">
            <a:xfrm>
              <a:off x="6227757" y="4692088"/>
              <a:ext cx="101517" cy="2161103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54"/>
            <p:cNvSpPr/>
            <p:nvPr/>
          </p:nvSpPr>
          <p:spPr bwMode="auto">
            <a:xfrm>
              <a:off x="6162194" y="4268757"/>
              <a:ext cx="71908" cy="177799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lIns="68580" tIns="34290" rIns="68580" bIns="3429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GB" sz="1350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074863" y="1573213"/>
            <a:ext cx="5735637" cy="1068387"/>
          </a:xfrm>
        </p:spPr>
        <p:txBody>
          <a:bodyPr lIns="51435" tIns="25718" rIns="51435" bIns="25718" rtlCol="0"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5000" dirty="0">
                <a:solidFill>
                  <a:schemeClr val="tx1">
                    <a:lumMod val="50000"/>
                  </a:schemeClr>
                </a:solidFill>
                <a:latin typeface="+mj-ea"/>
                <a:cs typeface="+mj-ea"/>
              </a:rPr>
              <a:t>再见</a:t>
            </a:r>
          </a:p>
        </p:txBody>
      </p:sp>
      <p:pic>
        <p:nvPicPr>
          <p:cNvPr id="72706" name="Picture 18" descr="https://timgsa.baidu.com/timg?image&amp;quality=80&amp;size=b9999_10000&amp;sec=1546712855108&amp;di=2d829f7c395c7788a0b6dd0b8641fe12&amp;imgtype=0&amp;src=http%3A%2F%2Fbpic.588ku.com%2Felement_origin_min_pic%2F17%2F10%2F24%2Fc692e34c151a60580988f12c6b2619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2316163"/>
            <a:ext cx="2363787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教材分析</a:t>
            </a: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1308100" y="1260475"/>
            <a:ext cx="6413500" cy="374650"/>
          </a:xfrm>
          <a:prstGeom prst="rect">
            <a:avLst/>
          </a:prstGeom>
        </p:spPr>
        <p:txBody>
          <a:bodyPr lIns="38576" tIns="19289" rIns="38576" bIns="19289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buFontTx/>
              <a:buNone/>
              <a:defRPr/>
            </a:pPr>
            <a:r>
              <a:rPr lang="zh-CN" altLang="da-DK" sz="2700" dirty="0">
                <a:solidFill>
                  <a:schemeClr val="tx1">
                    <a:lumMod val="50000"/>
                  </a:schemeClr>
                </a:solidFill>
                <a:latin typeface="+mn-ea"/>
                <a:ea typeface="+mn-ea"/>
                <a:cs typeface="+mn-cs"/>
                <a:sym typeface="+mn-ea"/>
              </a:rPr>
              <a:t>第一单元  我是小学生啦</a:t>
            </a:r>
          </a:p>
        </p:txBody>
      </p:sp>
      <p:sp>
        <p:nvSpPr>
          <p:cNvPr id="22531" name="文本框 7"/>
          <p:cNvSpPr txBox="1">
            <a:spLocks noChangeArrowheads="1"/>
          </p:cNvSpPr>
          <p:nvPr/>
        </p:nvSpPr>
        <p:spPr bwMode="auto">
          <a:xfrm>
            <a:off x="2733675" y="1905000"/>
            <a:ext cx="31384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1  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开开心心上学去</a:t>
            </a:r>
            <a:endParaRPr lang="zh-CN" altLang="en-US" sz="2400" b="1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400" b="1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2  </a:t>
            </a:r>
            <a:r>
              <a:rPr lang="zh-CN" altLang="en-US" sz="2400" b="1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拉拉手，交朋友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400" b="1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3  </a:t>
            </a:r>
            <a:r>
              <a:rPr lang="zh-CN" altLang="en-US" sz="2400" b="1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我认识您了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400" b="1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4  </a:t>
            </a:r>
            <a:r>
              <a:rPr lang="zh-CN" altLang="en-US" sz="2400" b="1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上学路上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hape 211"/>
          <p:cNvSpPr txBox="1">
            <a:spLocks noChangeArrowheads="1"/>
          </p:cNvSpPr>
          <p:nvPr/>
        </p:nvSpPr>
        <p:spPr bwMode="auto">
          <a:xfrm>
            <a:off x="1360488" y="1160463"/>
            <a:ext cx="20050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zh-CN" altLang="en-US" sz="21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上学啦，真高兴</a:t>
            </a:r>
          </a:p>
        </p:txBody>
      </p:sp>
      <p:pic>
        <p:nvPicPr>
          <p:cNvPr id="27651" name="图片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728788"/>
            <a:ext cx="3240088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b="15057"/>
          <a:stretch>
            <a:fillRect/>
          </a:stretch>
        </p:blipFill>
        <p:spPr bwMode="auto">
          <a:xfrm>
            <a:off x="5402573" y="1520665"/>
            <a:ext cx="3071813" cy="3479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3" name="文本框 1"/>
          <p:cNvSpPr txBox="1">
            <a:spLocks noChangeArrowheads="1"/>
          </p:cNvSpPr>
          <p:nvPr/>
        </p:nvSpPr>
        <p:spPr bwMode="auto">
          <a:xfrm>
            <a:off x="5549900" y="1160463"/>
            <a:ext cx="3192463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爱新书，爱书包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教材分析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31788" y="214313"/>
            <a:ext cx="3170237" cy="40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学情分析</a:t>
            </a:r>
          </a:p>
        </p:txBody>
      </p:sp>
      <p:sp>
        <p:nvSpPr>
          <p:cNvPr id="26626" name="文本框 1"/>
          <p:cNvSpPr txBox="1">
            <a:spLocks noChangeArrowheads="1"/>
          </p:cNvSpPr>
          <p:nvPr/>
        </p:nvSpPr>
        <p:spPr bwMode="auto">
          <a:xfrm>
            <a:off x="579438" y="1274763"/>
            <a:ext cx="685958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小学生活和幼儿园的生活有着巨大的差别。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        2.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一部分学生向往小学生活，心态积极，充满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好奇与期待。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        3.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一部分学生感到胆怯和不安。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教学目标</a:t>
            </a:r>
            <a:r>
              <a:rPr lang="zh-CN" altLang="en-US" sz="2100" dirty="0">
                <a:solidFill>
                  <a:srgbClr val="FFFFFF"/>
                </a:solidFill>
                <a:sym typeface="+mn-ea"/>
              </a:rPr>
              <a:t> </a:t>
            </a:r>
          </a:p>
        </p:txBody>
      </p:sp>
      <p:sp>
        <p:nvSpPr>
          <p:cNvPr id="31746" name="文本框 99"/>
          <p:cNvSpPr txBox="1">
            <a:spLocks noChangeArrowheads="1"/>
          </p:cNvSpPr>
          <p:nvPr/>
        </p:nvSpPr>
        <p:spPr bwMode="auto">
          <a:xfrm>
            <a:off x="666750" y="1560513"/>
            <a:ext cx="7812088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50000"/>
              </a:lnSpc>
              <a:defRPr/>
            </a:pPr>
            <a:r>
              <a:rPr lang="en-US" altLang="zh-CN" dirty="0" smtClean="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 1.</a:t>
            </a:r>
            <a:r>
              <a:rPr lang="zh-CN" altLang="zh-CN" dirty="0" smtClean="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学校生活是童年生活的重要组成部分，参与并享受愉快、自信、有尊严的学校生活是每个儿童的权利。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zh-CN" dirty="0" smtClean="0">
              <a:solidFill>
                <a:srgbClr val="20202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0" indent="0">
              <a:lnSpc>
                <a:spcPct val="150000"/>
              </a:lnSpc>
              <a:defRPr/>
            </a:pPr>
            <a:r>
              <a:rPr lang="en-US" altLang="zh-CN" dirty="0" smtClean="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  2.</a:t>
            </a:r>
            <a:r>
              <a:rPr lang="zh-CN" altLang="zh-CN" dirty="0" smtClean="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愉快、积极地生活是儿童生活的主调，它旨在使儿童获得对社会、对生活的积极体验，初步懂得和谐的集体生活的重要性。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CN" altLang="zh-CN" dirty="0" smtClean="0">
              <a:solidFill>
                <a:srgbClr val="20202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0" indent="0">
              <a:lnSpc>
                <a:spcPct val="150000"/>
              </a:lnSpc>
              <a:defRPr/>
            </a:pPr>
            <a:r>
              <a:rPr lang="en-US" altLang="zh-CN" dirty="0" smtClean="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  3.</a:t>
            </a:r>
            <a:r>
              <a:rPr lang="zh-CN" altLang="zh-CN" dirty="0" smtClean="0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在学校里情绪安定，心情愉快。</a:t>
            </a:r>
            <a:endParaRPr lang="zh-CN" altLang="en-US" dirty="0" smtClean="0">
              <a:solidFill>
                <a:srgbClr val="20202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28675" name="文本框 1"/>
          <p:cNvSpPr txBox="1">
            <a:spLocks noChangeArrowheads="1"/>
          </p:cNvSpPr>
          <p:nvPr/>
        </p:nvSpPr>
        <p:spPr bwMode="auto">
          <a:xfrm>
            <a:off x="3355975" y="930275"/>
            <a:ext cx="2425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30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《课程标准》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文本框 1"/>
          <p:cNvSpPr txBox="1">
            <a:spLocks noChangeArrowheads="1"/>
          </p:cNvSpPr>
          <p:nvPr/>
        </p:nvSpPr>
        <p:spPr bwMode="auto">
          <a:xfrm>
            <a:off x="3736975" y="912813"/>
            <a:ext cx="1663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30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教学目标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教学目标</a:t>
            </a:r>
            <a:r>
              <a:rPr lang="zh-CN" altLang="en-US" sz="2100" dirty="0">
                <a:solidFill>
                  <a:srgbClr val="FFFFFF"/>
                </a:solidFill>
                <a:sym typeface="+mn-ea"/>
              </a:rPr>
              <a:t> </a:t>
            </a:r>
          </a:p>
        </p:txBody>
      </p:sp>
      <p:sp>
        <p:nvSpPr>
          <p:cNvPr id="30723" name="文本框 2"/>
          <p:cNvSpPr txBox="1">
            <a:spLocks noChangeArrowheads="1"/>
          </p:cNvSpPr>
          <p:nvPr/>
        </p:nvSpPr>
        <p:spPr bwMode="auto">
          <a:xfrm>
            <a:off x="427038" y="1798638"/>
            <a:ext cx="81232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/>
              <a:t>         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初步体会成为小学生的角色变化，感受成长与变化带来的愉悦。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        2.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比较幼儿园、小学生活的不同，理解上学的意义，以积极的心</a:t>
            </a:r>
            <a:endParaRPr lang="en-US" altLang="zh-CN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态面对上学，对校园生活充满期待。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        3.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认识书本等学习文具，愿意珍惜书本，爱护学习用品。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        4.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了解书包，初步学会整理书包，知道自己的事情自己做。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99"/>
          <p:cNvSpPr txBox="1">
            <a:spLocks noChangeArrowheads="1"/>
          </p:cNvSpPr>
          <p:nvPr/>
        </p:nvSpPr>
        <p:spPr bwMode="auto">
          <a:xfrm>
            <a:off x="992188" y="1982788"/>
            <a:ext cx="7535862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indent="609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altLang="zh-CN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zh-CN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初步体会成为小学生的角色变化，感受成长与变化带来的愉悦。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zh-CN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zh-CN">
                <a:solidFill>
                  <a:srgbClr val="20202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认识书本等学习文具，愿意珍惜书本，爱护学习用品。</a:t>
            </a:r>
            <a:endParaRPr lang="zh-CN" altLang="en-US">
              <a:solidFill>
                <a:srgbClr val="20202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2770" name="文本框 1"/>
          <p:cNvSpPr txBox="1">
            <a:spLocks noChangeArrowheads="1"/>
          </p:cNvSpPr>
          <p:nvPr/>
        </p:nvSpPr>
        <p:spPr bwMode="auto">
          <a:xfrm>
            <a:off x="3736975" y="1046163"/>
            <a:ext cx="2044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30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黑体" panose="02010609060101010101" pitchFamily="49" charset="-122"/>
              </a:rPr>
              <a:t>教学重难点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22263" y="225425"/>
            <a:ext cx="3171825" cy="407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sym typeface="+mn-ea"/>
              </a:rPr>
              <a:t>教学重难点</a:t>
            </a:r>
            <a:r>
              <a:rPr lang="zh-CN" altLang="en-US" sz="2100" dirty="0">
                <a:solidFill>
                  <a:srgbClr val="FFFFFF"/>
                </a:solidFill>
                <a:sym typeface="+mn-ea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7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a"/>
  <p:tag name="KSO_WM_UNIT_INDEX" val="1"/>
  <p:tag name="KSO_WM_UNIT_ID" val="custom160471_1*a*1"/>
  <p:tag name="KSO_WM_UNIT_CLEAR" val="1"/>
  <p:tag name="KSO_WM_UNIT_LAYERLEVEL" val="1"/>
  <p:tag name="KSO_WM_UNIT_VALUE" val="28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7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7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7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18*l_h_f*1_1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l1-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i"/>
  <p:tag name="KSO_WM_UNIT_INDEX" val="1_1"/>
  <p:tag name="KSO_WM_UNIT_ID" val="custom160471_18*l_i*1_1"/>
  <p:tag name="KSO_WM_UNIT_CLEAR" val="1"/>
  <p:tag name="KSO_WM_UNIT_LAYERLEVEL" val="1_1"/>
  <p:tag name="KSO_WM_DIAGRAM_GROUP_CODE" val="l1-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i"/>
  <p:tag name="KSO_WM_UNIT_INDEX" val="1_2"/>
  <p:tag name="KSO_WM_UNIT_ID" val="custom160471_18*l_i*1_2"/>
  <p:tag name="KSO_WM_UNIT_CLEAR" val="1"/>
  <p:tag name="KSO_WM_UNIT_LAYERLEVEL" val="1_1"/>
  <p:tag name="KSO_WM_DIAGRAM_GROUP_CODE" val="l1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7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18*l_h_f*1_1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l1-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i"/>
  <p:tag name="KSO_WM_UNIT_INDEX" val="1_1"/>
  <p:tag name="KSO_WM_UNIT_ID" val="custom160471_18*l_i*1_1"/>
  <p:tag name="KSO_WM_UNIT_CLEAR" val="1"/>
  <p:tag name="KSO_WM_UNIT_LAYERLEVEL" val="1_1"/>
  <p:tag name="KSO_WM_DIAGRAM_GROUP_CODE" val="l1-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i"/>
  <p:tag name="KSO_WM_UNIT_INDEX" val="1_2"/>
  <p:tag name="KSO_WM_UNIT_ID" val="custom160471_18*l_i*1_2"/>
  <p:tag name="KSO_WM_UNIT_CLEAR" val="1"/>
  <p:tag name="KSO_WM_UNIT_LAYERLEVEL" val="1_1"/>
  <p:tag name="KSO_WM_DIAGRAM_GROUP_CODE" val="l1-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18*l_h_f*1_1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l1-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i"/>
  <p:tag name="KSO_WM_UNIT_INDEX" val="1_1"/>
  <p:tag name="KSO_WM_UNIT_ID" val="custom160471_18*l_i*1_1"/>
  <p:tag name="KSO_WM_UNIT_CLEAR" val="1"/>
  <p:tag name="KSO_WM_UNIT_LAYERLEVEL" val="1_1"/>
  <p:tag name="KSO_WM_DIAGRAM_GROUP_CODE" val="l1-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i"/>
  <p:tag name="KSO_WM_UNIT_INDEX" val="1_2"/>
  <p:tag name="KSO_WM_UNIT_ID" val="custom160471_18*l_i*1_2"/>
  <p:tag name="KSO_WM_UNIT_CLEAR" val="1"/>
  <p:tag name="KSO_WM_UNIT_LAYERLEVEL" val="1_1"/>
  <p:tag name="KSO_WM_DIAGRAM_GROUP_CODE" val="l1-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18*l_h_f*1_1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l1-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i"/>
  <p:tag name="KSO_WM_UNIT_INDEX" val="1_1"/>
  <p:tag name="KSO_WM_UNIT_ID" val="custom160471_18*l_i*1_1"/>
  <p:tag name="KSO_WM_UNIT_CLEAR" val="1"/>
  <p:tag name="KSO_WM_UNIT_LAYERLEVEL" val="1_1"/>
  <p:tag name="KSO_WM_DIAGRAM_GROUP_CODE" val="l1-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i"/>
  <p:tag name="KSO_WM_UNIT_INDEX" val="1_2"/>
  <p:tag name="KSO_WM_UNIT_ID" val="custom160471_18*l_i*1_2"/>
  <p:tag name="KSO_WM_UNIT_CLEAR" val="1"/>
  <p:tag name="KSO_WM_UNIT_LAYERLEVEL" val="1_1"/>
  <p:tag name="KSO_WM_DIAGRAM_GROUP_CODE" val="l1-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18*l_h_f*1_1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l1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7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i"/>
  <p:tag name="KSO_WM_UNIT_INDEX" val="1_1"/>
  <p:tag name="KSO_WM_UNIT_ID" val="custom160471_18*l_i*1_1"/>
  <p:tag name="KSO_WM_UNIT_CLEAR" val="1"/>
  <p:tag name="KSO_WM_UNIT_LAYERLEVEL" val="1_1"/>
  <p:tag name="KSO_WM_DIAGRAM_GROUP_CODE" val="l1-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i"/>
  <p:tag name="KSO_WM_UNIT_INDEX" val="1_2"/>
  <p:tag name="KSO_WM_UNIT_ID" val="custom160471_18*l_i*1_2"/>
  <p:tag name="KSO_WM_UNIT_CLEAR" val="1"/>
  <p:tag name="KSO_WM_UNIT_LAYERLEVEL" val="1_1"/>
  <p:tag name="KSO_WM_DIAGRAM_GROUP_CODE" val="l1-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18*l_h_f*1_1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l1-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i"/>
  <p:tag name="KSO_WM_UNIT_INDEX" val="1_1"/>
  <p:tag name="KSO_WM_UNIT_ID" val="custom160471_18*l_i*1_1"/>
  <p:tag name="KSO_WM_UNIT_CLEAR" val="1"/>
  <p:tag name="KSO_WM_UNIT_LAYERLEVEL" val="1_1"/>
  <p:tag name="KSO_WM_DIAGRAM_GROUP_CODE" val="l1-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i"/>
  <p:tag name="KSO_WM_UNIT_INDEX" val="1_2"/>
  <p:tag name="KSO_WM_UNIT_ID" val="custom160471_18*l_i*1_2"/>
  <p:tag name="KSO_WM_UNIT_CLEAR" val="1"/>
  <p:tag name="KSO_WM_UNIT_LAYERLEVEL" val="1_1"/>
  <p:tag name="KSO_WM_DIAGRAM_GROUP_CODE" val="l1-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7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7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7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71"/>
  <p:tag name="KSO_WM_SLIDE_ID" val="custom16047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21"/>
  <p:tag name="KSO_WM_SLIDE_SIZE" val="828*36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7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47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l_h_f"/>
  <p:tag name="KSO_WM_UNIT_INDEX" val="1_1_1"/>
  <p:tag name="KSO_WM_UNIT_ID" val="custom160471_7*l_h_f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4"/>
  <p:tag name="KSO_WM_UNIT_PRESET_TEXT_LEN" val="40"/>
  <p:tag name="KSO_WM_DIAGRAM_GROUP_CODE" val="l1-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9、12、16、19、25、28、29、30"/>
  <p:tag name="KSO_WM_TEMPLATE_CATEGORY" val="custom"/>
  <p:tag name="KSO_WM_TEMPLATE_INDEX" val="160471"/>
  <p:tag name="KSO_WM_SLIDE_ID" val="custom160471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TAG_VERSION" val="1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471"/>
  <p:tag name="KSO_WM_UNIT_TYPE" val="a"/>
  <p:tag name="KSO_WM_UNIT_INDEX" val="1"/>
  <p:tag name="KSO_WM_UNIT_ID" val="custom160471_1*a*1"/>
  <p:tag name="KSO_WM_UNIT_CLEAR" val="1"/>
  <p:tag name="KSO_WM_UNIT_LAYERLEVEL" val="1"/>
  <p:tag name="KSO_WM_UNIT_VALUE" val="28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9、12、16、19、25、28、29、30"/>
  <p:tag name="KSO_WM_TEMPLATE_CATEGORY" val="custom"/>
  <p:tag name="KSO_WM_TEMPLATE_INDEX" val="160471"/>
  <p:tag name="KSO_WM_SLIDE_ID" val="custom160471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TAG_VERSION" val="1.0"/>
</p:tagLst>
</file>

<file path=ppt/theme/theme1.xml><?xml version="1.0" encoding="utf-8"?>
<a:theme xmlns:a="http://schemas.openxmlformats.org/drawingml/2006/main" name="A000120140530A99PPBG">
  <a:themeElements>
    <a:clrScheme name="160192.192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34C5D4"/>
      </a:accent1>
      <a:accent2>
        <a:srgbClr val="5BDBB3"/>
      </a:accent2>
      <a:accent3>
        <a:srgbClr val="D0DA71"/>
      </a:accent3>
      <a:accent4>
        <a:srgbClr val="FCE066"/>
      </a:accent4>
      <a:accent5>
        <a:srgbClr val="3DB195"/>
      </a:accent5>
      <a:accent6>
        <a:srgbClr val="FFC000"/>
      </a:accent6>
      <a:hlink>
        <a:srgbClr val="0070C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000120140530A99PPBG">
  <a:themeElements>
    <a:clrScheme name="160192.192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34C5D4"/>
      </a:accent1>
      <a:accent2>
        <a:srgbClr val="5BDBB3"/>
      </a:accent2>
      <a:accent3>
        <a:srgbClr val="D0DA71"/>
      </a:accent3>
      <a:accent4>
        <a:srgbClr val="FCE066"/>
      </a:accent4>
      <a:accent5>
        <a:srgbClr val="3DB195"/>
      </a:accent5>
      <a:accent6>
        <a:srgbClr val="FFC000"/>
      </a:accent6>
      <a:hlink>
        <a:srgbClr val="0070C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000120140530A99PPBG">
  <a:themeElements>
    <a:clrScheme name="160192.192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34C5D4"/>
      </a:accent1>
      <a:accent2>
        <a:srgbClr val="5BDBB3"/>
      </a:accent2>
      <a:accent3>
        <a:srgbClr val="D0DA71"/>
      </a:accent3>
      <a:accent4>
        <a:srgbClr val="FCE066"/>
      </a:accent4>
      <a:accent5>
        <a:srgbClr val="3DB195"/>
      </a:accent5>
      <a:accent6>
        <a:srgbClr val="FFC000"/>
      </a:accent6>
      <a:hlink>
        <a:srgbClr val="0070C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000120140530A99PPBG">
  <a:themeElements>
    <a:clrScheme name="160192.192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34C5D4"/>
      </a:accent1>
      <a:accent2>
        <a:srgbClr val="5BDBB3"/>
      </a:accent2>
      <a:accent3>
        <a:srgbClr val="D0DA71"/>
      </a:accent3>
      <a:accent4>
        <a:srgbClr val="FCE066"/>
      </a:accent4>
      <a:accent5>
        <a:srgbClr val="3DB195"/>
      </a:accent5>
      <a:accent6>
        <a:srgbClr val="FFC000"/>
      </a:accent6>
      <a:hlink>
        <a:srgbClr val="0070C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913</Words>
  <Application>Microsoft Office PowerPoint</Application>
  <PresentationFormat>全屏显示(16:9)</PresentationFormat>
  <Paragraphs>158</Paragraphs>
  <Slides>30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30</vt:i4>
      </vt:variant>
    </vt:vector>
  </HeadingPairs>
  <TitlesOfParts>
    <vt:vector size="47" baseType="lpstr">
      <vt:lpstr>Arial</vt:lpstr>
      <vt:lpstr>宋体</vt:lpstr>
      <vt:lpstr>Wingdings</vt:lpstr>
      <vt:lpstr>Calibri</vt:lpstr>
      <vt:lpstr>黑体</vt:lpstr>
      <vt:lpstr>幼圆</vt:lpstr>
      <vt:lpstr>华文楷体</vt:lpstr>
      <vt:lpstr>+mn-ea</vt:lpstr>
      <vt:lpstr>楷体</vt:lpstr>
      <vt:lpstr>微软雅黑</vt:lpstr>
      <vt:lpstr>Calibri</vt:lpstr>
      <vt:lpstr>Arial Unicode MS</vt:lpstr>
      <vt:lpstr>Segoe Print</vt:lpstr>
      <vt:lpstr>A000120140530A99PPBG</vt:lpstr>
      <vt:lpstr>1_A000120140530A99PPBG</vt:lpstr>
      <vt:lpstr>2_A000120140530A99PPBG</vt:lpstr>
      <vt:lpstr>3_A000120140530A99PPBG</vt:lpstr>
      <vt:lpstr>1 开开心心上学去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再见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chengquan huang</dc:creator>
  <cp:lastModifiedBy>admin</cp:lastModifiedBy>
  <cp:revision>842</cp:revision>
  <dcterms:created xsi:type="dcterms:W3CDTF">2015-03-31T02:33:00Z</dcterms:created>
  <dcterms:modified xsi:type="dcterms:W3CDTF">2019-05-31T05:48:53Z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2052-11.1.0.7967</vt:lpwstr>
  </property>
</Properties>
</file>