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5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  <p:sldMasterId id="2147483670" r:id="rId3"/>
    <p:sldMasterId id="2147483681" r:id="rId4"/>
  </p:sldMasterIdLst>
  <p:notesMasterIdLst>
    <p:notesMasterId r:id="rId21"/>
  </p:notesMasterIdLst>
  <p:sldIdLst>
    <p:sldId id="256" r:id="rId5"/>
    <p:sldId id="844" r:id="rId6"/>
    <p:sldId id="874" r:id="rId7"/>
    <p:sldId id="810" r:id="rId8"/>
    <p:sldId id="846" r:id="rId9"/>
    <p:sldId id="875" r:id="rId10"/>
    <p:sldId id="873" r:id="rId11"/>
    <p:sldId id="876" r:id="rId12"/>
    <p:sldId id="878" r:id="rId13"/>
    <p:sldId id="879" r:id="rId14"/>
    <p:sldId id="880" r:id="rId15"/>
    <p:sldId id="836" r:id="rId16"/>
    <p:sldId id="850" r:id="rId17"/>
    <p:sldId id="851" r:id="rId18"/>
    <p:sldId id="852" r:id="rId19"/>
    <p:sldId id="849" r:id="rId20"/>
  </p:sldIdLst>
  <p:sldSz cx="9144000" cy="5143500" type="screen16x9"/>
  <p:notesSz cx="6858000" cy="9144000"/>
  <p:defaultTextStyle>
    <a:defPPr>
      <a:defRPr lang="zh-CN"/>
    </a:defPPr>
    <a:lvl1pPr marL="0" lvl="0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lvl="1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lvl="2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lvl="3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lvl="4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lvl="5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lvl="6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lvl="7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lvl="8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2"/>
    <p:restoredTop sz="94660"/>
  </p:normalViewPr>
  <p:slideViewPr>
    <p:cSldViewPr snapToGrid="0" showGuides="1">
      <p:cViewPr varScale="1">
        <p:scale>
          <a:sx n="156" d="100"/>
          <a:sy n="156" d="100"/>
        </p:scale>
        <p:origin x="132" y="252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noProof="1" dirty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4F89D98-E808-4470-B143-AB9821F0A383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9937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indent="0" algn="r" eaLnBrk="1" hangingPunct="1"/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  <a:t>1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301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734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5734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indent="0" algn="r" eaLnBrk="1" hangingPunct="1"/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  <a:t>4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497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734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5734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indent="0" algn="r" eaLnBrk="1" hangingPunct="1"/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  <a:t>5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113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144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614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indent="0" algn="r" eaLnBrk="1" hangingPunct="1"/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  <a:t>12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47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146" y="989191"/>
            <a:ext cx="7647709" cy="1425070"/>
          </a:xfrm>
        </p:spPr>
        <p:txBody>
          <a:bodyPr anchor="b">
            <a:normAutofit/>
          </a:bodyPr>
          <a:lstStyle>
            <a:lvl1pPr algn="ctr">
              <a:defRPr sz="45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8146" y="2530077"/>
            <a:ext cx="7647709" cy="571608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 dirty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B2FBE80-2427-4EAA-B3A6-96219605E30E}" type="slidenum">
              <a:rPr lang="zh-CN" altLang="en-US" sz="1400" smtClean="0"/>
              <a:t>‹#›</a:t>
            </a:fld>
            <a:endParaRPr lang="zh-CN" altLang="en-US" sz="1400">
              <a:ea typeface="幼圆" panose="02010509060101010101" pitchFamily="49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7"/>
          <p:cNvSpPr>
            <a:spLocks noGrp="1"/>
          </p:cNvSpPr>
          <p:nvPr>
            <p:ph sz="quarter" idx="13"/>
          </p:nvPr>
        </p:nvSpPr>
        <p:spPr>
          <a:xfrm>
            <a:off x="628651" y="428628"/>
            <a:ext cx="7886701" cy="423743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 dirty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6E844E4-B67E-484B-9C83-7BC65239BE40}" type="slidenum">
              <a:rPr lang="zh-CN" altLang="en-US" sz="1400" smtClean="0"/>
              <a:t>‹#›</a:t>
            </a:fld>
            <a:endParaRPr lang="zh-CN" altLang="en-US" sz="1400">
              <a:ea typeface="幼圆" panose="02010509060101010101" pitchFamily="49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146" y="989191"/>
            <a:ext cx="7647709" cy="1425070"/>
          </a:xfrm>
        </p:spPr>
        <p:txBody>
          <a:bodyPr anchor="b">
            <a:normAutofit/>
          </a:bodyPr>
          <a:lstStyle>
            <a:lvl1pPr algn="ctr">
              <a:defRPr sz="45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8146" y="2530077"/>
            <a:ext cx="7647709" cy="571608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 dirty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D9BDFBB-B516-4F92-9B29-8434E585C119}" type="slidenum">
              <a:rPr lang="zh-CN" altLang="en-US" sz="1400" smtClean="0"/>
              <a:t>‹#›</a:t>
            </a:fld>
            <a:endParaRPr lang="zh-CN" altLang="en-US" sz="1400">
              <a:ea typeface="幼圆" panose="02010509060101010101" pitchFamily="49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2870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7F7A2-C9CD-4E82-8944-E69D13045AFA}" type="slidenum">
              <a:rPr lang="zh-CN" altLang="en-US" sz="1400" smtClean="0"/>
              <a:t>‹#›</a:t>
            </a:fld>
            <a:endParaRPr lang="zh-CN" altLang="en-US" sz="1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20"/>
          <p:cNvGrpSpPr/>
          <p:nvPr/>
        </p:nvGrpSpPr>
        <p:grpSpPr>
          <a:xfrm>
            <a:off x="1551385" y="900113"/>
            <a:ext cx="6041231" cy="3343275"/>
            <a:chOff x="1670050" y="1812925"/>
            <a:chExt cx="5678488" cy="3143250"/>
          </a:xfrm>
        </p:grpSpPr>
        <p:sp>
          <p:nvSpPr>
            <p:cNvPr id="8" name="任意多边形 9"/>
            <p:cNvSpPr/>
            <p:nvPr/>
          </p:nvSpPr>
          <p:spPr bwMode="auto">
            <a:xfrm>
              <a:off x="1706981" y="4193870"/>
              <a:ext cx="720723" cy="751111"/>
            </a:xfrm>
            <a:custGeom>
              <a:avLst/>
              <a:gdLst>
                <a:gd name="T0" fmla="*/ 0 w 952500"/>
                <a:gd name="T1" fmla="*/ 0 h 1054100"/>
                <a:gd name="T2" fmla="*/ 218139 w 952500"/>
                <a:gd name="T3" fmla="*/ 534895 h 1054100"/>
                <a:gd name="T4" fmla="*/ 545349 w 952500"/>
                <a:gd name="T5" fmla="*/ 451116 h 1054100"/>
                <a:gd name="T6" fmla="*/ 0 w 952500"/>
                <a:gd name="T7" fmla="*/ 0 h 10541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52500" h="1054100">
                  <a:moveTo>
                    <a:pt x="0" y="0"/>
                  </a:moveTo>
                  <a:lnTo>
                    <a:pt x="381000" y="1054100"/>
                  </a:lnTo>
                  <a:lnTo>
                    <a:pt x="952500" y="88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>
              <a:normAutofit/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9" name="任意多边形 10"/>
            <p:cNvSpPr/>
            <p:nvPr/>
          </p:nvSpPr>
          <p:spPr bwMode="auto">
            <a:xfrm>
              <a:off x="1670050" y="1901357"/>
              <a:ext cx="5397585" cy="2909297"/>
            </a:xfrm>
            <a:custGeom>
              <a:avLst/>
              <a:gdLst>
                <a:gd name="T0" fmla="*/ 0 w 5397138"/>
                <a:gd name="T1" fmla="*/ 0 h 2908300"/>
                <a:gd name="T2" fmla="*/ 5397862 w 5397138"/>
                <a:gd name="T3" fmla="*/ 540657 h 2908300"/>
                <a:gd name="T4" fmla="*/ 4852050 w 5397138"/>
                <a:gd name="T5" fmla="*/ 2654300 h 2908300"/>
                <a:gd name="T6" fmla="*/ 838312 w 5397138"/>
                <a:gd name="T7" fmla="*/ 2908300 h 2908300"/>
                <a:gd name="T8" fmla="*/ 0 w 5397138"/>
                <a:gd name="T9" fmla="*/ 0 h 2908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97138" h="2908300">
                  <a:moveTo>
                    <a:pt x="0" y="0"/>
                  </a:moveTo>
                  <a:lnTo>
                    <a:pt x="5397138" y="540657"/>
                  </a:lnTo>
                  <a:lnTo>
                    <a:pt x="4851400" y="2654300"/>
                  </a:lnTo>
                  <a:lnTo>
                    <a:pt x="838200" y="2908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76077"/>
              </a:schemeClr>
            </a:solidFill>
            <a:ln>
              <a:noFill/>
            </a:ln>
          </p:spPr>
          <p:txBody>
            <a:bodyPr anchor="ctr">
              <a:normAutofit/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0" name="任意多边形 11"/>
            <p:cNvSpPr>
              <a:spLocks noChangeArrowheads="1"/>
            </p:cNvSpPr>
            <p:nvPr/>
          </p:nvSpPr>
          <p:spPr bwMode="auto">
            <a:xfrm>
              <a:off x="2146801" y="1812925"/>
              <a:ext cx="5201737" cy="2806314"/>
            </a:xfrm>
            <a:custGeom>
              <a:avLst/>
              <a:gdLst>
                <a:gd name="T0" fmla="*/ 0 w 5202646"/>
                <a:gd name="T1" fmla="*/ 621938 h 2806338"/>
                <a:gd name="T2" fmla="*/ 5202646 w 5202646"/>
                <a:gd name="T3" fmla="*/ 0 h 2806338"/>
                <a:gd name="T4" fmla="*/ 4102100 w 5202646"/>
                <a:gd name="T5" fmla="*/ 2692038 h 2806338"/>
                <a:gd name="T6" fmla="*/ 368300 w 5202646"/>
                <a:gd name="T7" fmla="*/ 2806338 h 2806338"/>
                <a:gd name="T8" fmla="*/ 0 w 5202646"/>
                <a:gd name="T9" fmla="*/ 621938 h 2806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2646" h="2806338">
                  <a:moveTo>
                    <a:pt x="0" y="621938"/>
                  </a:moveTo>
                  <a:lnTo>
                    <a:pt x="5202646" y="0"/>
                  </a:lnTo>
                  <a:lnTo>
                    <a:pt x="4102100" y="2692038"/>
                  </a:lnTo>
                  <a:lnTo>
                    <a:pt x="368300" y="2806338"/>
                  </a:lnTo>
                  <a:lnTo>
                    <a:pt x="0" y="621938"/>
                  </a:lnTo>
                  <a:close/>
                </a:path>
              </a:pathLst>
            </a:custGeom>
            <a:solidFill>
              <a:schemeClr val="accent1">
                <a:alpha val="7607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任意多边形 12"/>
            <p:cNvSpPr/>
            <p:nvPr/>
          </p:nvSpPr>
          <p:spPr bwMode="auto">
            <a:xfrm>
              <a:off x="6874025" y="4010290"/>
              <a:ext cx="443177" cy="558576"/>
            </a:xfrm>
            <a:custGeom>
              <a:avLst/>
              <a:gdLst>
                <a:gd name="T0" fmla="*/ 0 w 292100"/>
                <a:gd name="T1" fmla="*/ 29236 h 368300"/>
                <a:gd name="T2" fmla="*/ 671592 w 292100"/>
                <a:gd name="T3" fmla="*/ 0 h 368300"/>
                <a:gd name="T4" fmla="*/ 175199 w 292100"/>
                <a:gd name="T5" fmla="*/ 847834 h 368300"/>
                <a:gd name="T6" fmla="*/ 0 w 292100"/>
                <a:gd name="T7" fmla="*/ 29236 h 3683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2100" h="368300">
                  <a:moveTo>
                    <a:pt x="0" y="12700"/>
                  </a:moveTo>
                  <a:lnTo>
                    <a:pt x="292100" y="0"/>
                  </a:lnTo>
                  <a:lnTo>
                    <a:pt x="76200" y="3683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>
              <a:normAutofit/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2" name="任意多边形 13"/>
            <p:cNvSpPr/>
            <p:nvPr/>
          </p:nvSpPr>
          <p:spPr bwMode="auto">
            <a:xfrm>
              <a:off x="6153302" y="4670731"/>
              <a:ext cx="809134" cy="285444"/>
            </a:xfrm>
            <a:custGeom>
              <a:avLst/>
              <a:gdLst>
                <a:gd name="T0" fmla="*/ 0 w 647700"/>
                <a:gd name="T1" fmla="*/ 79375 h 228600"/>
                <a:gd name="T2" fmla="*/ 1012031 w 647700"/>
                <a:gd name="T3" fmla="*/ 0 h 228600"/>
                <a:gd name="T4" fmla="*/ 99219 w 647700"/>
                <a:gd name="T5" fmla="*/ 357188 h 228600"/>
                <a:gd name="T6" fmla="*/ 0 w 647700"/>
                <a:gd name="T7" fmla="*/ 79375 h 228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7700" h="228600">
                  <a:moveTo>
                    <a:pt x="0" y="50800"/>
                  </a:moveTo>
                  <a:lnTo>
                    <a:pt x="647700" y="0"/>
                  </a:lnTo>
                  <a:lnTo>
                    <a:pt x="63500" y="2286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幼圆" panose="02010509060101010101" pitchFamily="49" charset="-122"/>
                <a:cs typeface="+mn-cs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2642577" y="2688289"/>
              <a:ext cx="386213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2642577" y="3267014"/>
              <a:ext cx="386213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635" y="1846711"/>
            <a:ext cx="4109999" cy="600292"/>
          </a:xfrm>
        </p:spPr>
        <p:txBody>
          <a:bodyPr>
            <a:normAutofit/>
          </a:bodyPr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7001" y="2636005"/>
            <a:ext cx="4109999" cy="5700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 dirty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A7A11FC-FBE5-45E9-9914-5630604C8199}" type="slidenum">
              <a:rPr lang="zh-CN" altLang="en-US" sz="1400" smtClean="0"/>
              <a:t>‹#›</a:t>
            </a:fld>
            <a:endParaRPr lang="zh-CN" altLang="en-US" sz="1400">
              <a:ea typeface="幼圆" panose="02010509060101010101" pitchFamily="49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700"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77291"/>
            <a:ext cx="3886200" cy="345543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2870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77291"/>
            <a:ext cx="3886200" cy="345543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2870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7F7A2-C9CD-4E82-8944-E69D13045AFA}" type="slidenum">
              <a:rPr lang="zh-CN" altLang="en-US" sz="1400" smtClean="0"/>
              <a:t>‹#›</a:t>
            </a:fld>
            <a:endParaRPr lang="zh-CN" altLang="en-US" sz="14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38805"/>
            <a:ext cx="3868340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956739"/>
            <a:ext cx="3868340" cy="276344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38805"/>
            <a:ext cx="3887391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956739"/>
            <a:ext cx="3887391" cy="276344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7F7A2-C9CD-4E82-8944-E69D13045AFA}" type="slidenum">
              <a:rPr lang="zh-CN" altLang="en-US" sz="1400" smtClean="0"/>
              <a:t>‹#›</a:t>
            </a:fld>
            <a:endParaRPr lang="zh-CN" altLang="en-US" sz="14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H="1">
            <a:off x="-22621" y="1934766"/>
            <a:ext cx="3375422" cy="238006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任意多边形 7"/>
          <p:cNvSpPr/>
          <p:nvPr/>
        </p:nvSpPr>
        <p:spPr>
          <a:xfrm rot="3430120">
            <a:off x="4073129" y="-1322784"/>
            <a:ext cx="296466" cy="5232797"/>
          </a:xfrm>
          <a:custGeom>
            <a:avLst/>
            <a:gdLst>
              <a:gd name="connsiteX0" fmla="*/ 0 w 328131"/>
              <a:gd name="connsiteY0" fmla="*/ 508549 h 4872799"/>
              <a:gd name="connsiteX1" fmla="*/ 328131 w 328131"/>
              <a:gd name="connsiteY1" fmla="*/ 0 h 4872799"/>
              <a:gd name="connsiteX2" fmla="*/ 328131 w 328131"/>
              <a:gd name="connsiteY2" fmla="*/ 4872799 h 4872799"/>
              <a:gd name="connsiteX3" fmla="*/ 0 w 328131"/>
              <a:gd name="connsiteY3" fmla="*/ 4661079 h 4872799"/>
              <a:gd name="connsiteX0-1" fmla="*/ 0 w 337331"/>
              <a:gd name="connsiteY0-2" fmla="*/ 407823 h 4872799"/>
              <a:gd name="connsiteX1-3" fmla="*/ 337331 w 337331"/>
              <a:gd name="connsiteY1-4" fmla="*/ 0 h 4872799"/>
              <a:gd name="connsiteX2-5" fmla="*/ 337331 w 337331"/>
              <a:gd name="connsiteY2-6" fmla="*/ 4872799 h 4872799"/>
              <a:gd name="connsiteX3-7" fmla="*/ 9200 w 337331"/>
              <a:gd name="connsiteY3-8" fmla="*/ 4661079 h 4872799"/>
              <a:gd name="connsiteX4" fmla="*/ 0 w 337331"/>
              <a:gd name="connsiteY4" fmla="*/ 407823 h 48727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" y="connsiteY4"/>
              </a:cxn>
            </a:cxnLst>
            <a:rect l="l" t="t" r="r" b="b"/>
            <a:pathLst>
              <a:path w="337331" h="4872799">
                <a:moveTo>
                  <a:pt x="0" y="407823"/>
                </a:moveTo>
                <a:lnTo>
                  <a:pt x="337331" y="0"/>
                </a:lnTo>
                <a:lnTo>
                  <a:pt x="337331" y="4872799"/>
                </a:lnTo>
                <a:lnTo>
                  <a:pt x="9200" y="4661079"/>
                </a:lnTo>
                <a:cubicBezTo>
                  <a:pt x="9200" y="3276902"/>
                  <a:pt x="0" y="1792000"/>
                  <a:pt x="0" y="4078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norm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6786562" y="1771650"/>
            <a:ext cx="2357438" cy="165616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9"/>
          <p:cNvSpPr/>
          <p:nvPr/>
        </p:nvSpPr>
        <p:spPr>
          <a:xfrm rot="3430120" flipH="1" flipV="1">
            <a:off x="6456164" y="1598415"/>
            <a:ext cx="215504" cy="4050506"/>
          </a:xfrm>
          <a:custGeom>
            <a:avLst/>
            <a:gdLst>
              <a:gd name="connsiteX0" fmla="*/ 0 w 328131"/>
              <a:gd name="connsiteY0" fmla="*/ 508549 h 4872799"/>
              <a:gd name="connsiteX1" fmla="*/ 328131 w 328131"/>
              <a:gd name="connsiteY1" fmla="*/ 0 h 4872799"/>
              <a:gd name="connsiteX2" fmla="*/ 328131 w 328131"/>
              <a:gd name="connsiteY2" fmla="*/ 4872799 h 4872799"/>
              <a:gd name="connsiteX3" fmla="*/ 0 w 328131"/>
              <a:gd name="connsiteY3" fmla="*/ 4661079 h 4872799"/>
              <a:gd name="connsiteX0-1" fmla="*/ 0 w 359283"/>
              <a:gd name="connsiteY0-2" fmla="*/ 406295 h 4872799"/>
              <a:gd name="connsiteX1-3" fmla="*/ 359283 w 359283"/>
              <a:gd name="connsiteY1-4" fmla="*/ 0 h 4872799"/>
              <a:gd name="connsiteX2-5" fmla="*/ 359283 w 359283"/>
              <a:gd name="connsiteY2-6" fmla="*/ 4872799 h 4872799"/>
              <a:gd name="connsiteX3-7" fmla="*/ 31152 w 359283"/>
              <a:gd name="connsiteY3-8" fmla="*/ 4661079 h 4872799"/>
              <a:gd name="connsiteX4" fmla="*/ 0 w 359283"/>
              <a:gd name="connsiteY4" fmla="*/ 406295 h 48727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" y="connsiteY4"/>
              </a:cxn>
            </a:cxnLst>
            <a:rect l="l" t="t" r="r" b="b"/>
            <a:pathLst>
              <a:path w="359283" h="4872799">
                <a:moveTo>
                  <a:pt x="0" y="406295"/>
                </a:moveTo>
                <a:lnTo>
                  <a:pt x="359283" y="0"/>
                </a:lnTo>
                <a:lnTo>
                  <a:pt x="359283" y="4872799"/>
                </a:lnTo>
                <a:lnTo>
                  <a:pt x="31152" y="4661079"/>
                </a:lnTo>
                <a:cubicBezTo>
                  <a:pt x="31152" y="3276902"/>
                  <a:pt x="0" y="1790472"/>
                  <a:pt x="0" y="4062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norm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620000">
            <a:off x="2308051" y="1358000"/>
            <a:ext cx="4455468" cy="1009955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20" name="内容占位符 19"/>
          <p:cNvSpPr>
            <a:spLocks noGrp="1"/>
          </p:cNvSpPr>
          <p:nvPr>
            <p:ph sz="quarter" idx="13"/>
          </p:nvPr>
        </p:nvSpPr>
        <p:spPr>
          <a:xfrm rot="19620000">
            <a:off x="4319430" y="2965064"/>
            <a:ext cx="2764922" cy="97556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 dirty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919928F-4550-45C8-A37B-524A7010E1D4}" type="slidenum">
              <a:rPr lang="zh-CN" altLang="en-US" sz="1400" smtClean="0"/>
              <a:t>‹#›</a:t>
            </a:fld>
            <a:endParaRPr lang="zh-CN" altLang="en-US" sz="1400">
              <a:ea typeface="幼圆" panose="02010509060101010101" pitchFamily="49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7F7A2-C9CD-4E82-8944-E69D13045AFA}" type="slidenum">
              <a:rPr lang="zh-CN" altLang="en-US" sz="1400" smtClean="0"/>
              <a:t>‹#›</a:t>
            </a:fld>
            <a:endParaRPr lang="zh-CN" altLang="en-US" sz="14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vert="horz" wrap="square" lIns="68580" tIns="34290" rIns="68580" bIns="3429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7F7A2-C9CD-4E82-8944-E69D13045AFA}" type="slidenum">
              <a:rPr lang="zh-CN" altLang="en-US" sz="1400" smtClean="0"/>
              <a:t>‹#›</a:t>
            </a:fld>
            <a:endParaRPr lang="zh-CN" altLang="en-US" sz="140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2330" y="273844"/>
            <a:ext cx="1303020" cy="4358879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6343650" cy="4358879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7F7A2-C9CD-4E82-8944-E69D13045AFA}" type="slidenum">
              <a:rPr lang="zh-CN" altLang="en-US" sz="1400" smtClean="0"/>
              <a:t>‹#›</a:t>
            </a:fld>
            <a:endParaRPr lang="zh-CN" altLang="en-US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2870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A3E1B-EB47-487C-B58E-8D005070BDCB}" type="slidenum">
              <a:rPr lang="zh-CN" altLang="en-US" sz="1400" smtClean="0"/>
              <a:t>‹#›</a:t>
            </a:fld>
            <a:endParaRPr lang="zh-CN" altLang="en-US" sz="14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7"/>
          <p:cNvSpPr>
            <a:spLocks noGrp="1"/>
          </p:cNvSpPr>
          <p:nvPr>
            <p:ph sz="quarter" idx="13"/>
          </p:nvPr>
        </p:nvSpPr>
        <p:spPr>
          <a:xfrm>
            <a:off x="628651" y="428628"/>
            <a:ext cx="7886701" cy="423743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 dirty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1DF5982-3BCE-4C72-A36B-0880BA1C831C}" type="slidenum">
              <a:rPr lang="zh-CN" altLang="en-US" sz="1400" smtClean="0"/>
              <a:t>‹#›</a:t>
            </a:fld>
            <a:endParaRPr lang="zh-CN" altLang="en-US" sz="1400">
              <a:ea typeface="幼圆" panose="02010509060101010101" pitchFamily="49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146" y="989191"/>
            <a:ext cx="7647709" cy="1425070"/>
          </a:xfrm>
        </p:spPr>
        <p:txBody>
          <a:bodyPr anchor="b">
            <a:normAutofit/>
          </a:bodyPr>
          <a:lstStyle>
            <a:lvl1pPr algn="ctr">
              <a:defRPr sz="45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8146" y="2530077"/>
            <a:ext cx="7647709" cy="571608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 dirty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1A7AA94-045E-43A2-AD7F-D6C0FB2F08C5}" type="slidenum">
              <a:rPr lang="zh-CN" altLang="en-US" sz="1400" smtClean="0"/>
              <a:t>‹#›</a:t>
            </a:fld>
            <a:endParaRPr lang="zh-CN" altLang="en-US" sz="1400">
              <a:ea typeface="幼圆" panose="02010509060101010101" pitchFamily="49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2870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FE478-275B-4C4C-AEB0-9EB405456FB7}" type="slidenum">
              <a:rPr lang="zh-CN" altLang="en-US" sz="1400" smtClean="0"/>
              <a:t>‹#›</a:t>
            </a:fld>
            <a:endParaRPr lang="zh-CN" altLang="en-US" sz="14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20"/>
          <p:cNvGrpSpPr/>
          <p:nvPr/>
        </p:nvGrpSpPr>
        <p:grpSpPr>
          <a:xfrm>
            <a:off x="1551385" y="900113"/>
            <a:ext cx="6041231" cy="3343275"/>
            <a:chOff x="1670050" y="1812925"/>
            <a:chExt cx="5678488" cy="3143250"/>
          </a:xfrm>
        </p:grpSpPr>
        <p:sp>
          <p:nvSpPr>
            <p:cNvPr id="8" name="任意多边形 9"/>
            <p:cNvSpPr/>
            <p:nvPr/>
          </p:nvSpPr>
          <p:spPr bwMode="auto">
            <a:xfrm>
              <a:off x="1706981" y="4193870"/>
              <a:ext cx="720723" cy="751111"/>
            </a:xfrm>
            <a:custGeom>
              <a:avLst/>
              <a:gdLst>
                <a:gd name="T0" fmla="*/ 0 w 952500"/>
                <a:gd name="T1" fmla="*/ 0 h 1054100"/>
                <a:gd name="T2" fmla="*/ 218139 w 952500"/>
                <a:gd name="T3" fmla="*/ 534895 h 1054100"/>
                <a:gd name="T4" fmla="*/ 545349 w 952500"/>
                <a:gd name="T5" fmla="*/ 451116 h 1054100"/>
                <a:gd name="T6" fmla="*/ 0 w 952500"/>
                <a:gd name="T7" fmla="*/ 0 h 10541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52500" h="1054100">
                  <a:moveTo>
                    <a:pt x="0" y="0"/>
                  </a:moveTo>
                  <a:lnTo>
                    <a:pt x="381000" y="1054100"/>
                  </a:lnTo>
                  <a:lnTo>
                    <a:pt x="952500" y="88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>
              <a:normAutofit/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9" name="任意多边形 10"/>
            <p:cNvSpPr/>
            <p:nvPr/>
          </p:nvSpPr>
          <p:spPr bwMode="auto">
            <a:xfrm>
              <a:off x="1670050" y="1901357"/>
              <a:ext cx="5397585" cy="2909297"/>
            </a:xfrm>
            <a:custGeom>
              <a:avLst/>
              <a:gdLst>
                <a:gd name="T0" fmla="*/ 0 w 5397138"/>
                <a:gd name="T1" fmla="*/ 0 h 2908300"/>
                <a:gd name="T2" fmla="*/ 5397862 w 5397138"/>
                <a:gd name="T3" fmla="*/ 540657 h 2908300"/>
                <a:gd name="T4" fmla="*/ 4852050 w 5397138"/>
                <a:gd name="T5" fmla="*/ 2654300 h 2908300"/>
                <a:gd name="T6" fmla="*/ 838312 w 5397138"/>
                <a:gd name="T7" fmla="*/ 2908300 h 2908300"/>
                <a:gd name="T8" fmla="*/ 0 w 5397138"/>
                <a:gd name="T9" fmla="*/ 0 h 2908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97138" h="2908300">
                  <a:moveTo>
                    <a:pt x="0" y="0"/>
                  </a:moveTo>
                  <a:lnTo>
                    <a:pt x="5397138" y="540657"/>
                  </a:lnTo>
                  <a:lnTo>
                    <a:pt x="4851400" y="2654300"/>
                  </a:lnTo>
                  <a:lnTo>
                    <a:pt x="838200" y="2908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76077"/>
              </a:schemeClr>
            </a:solidFill>
            <a:ln>
              <a:noFill/>
            </a:ln>
          </p:spPr>
          <p:txBody>
            <a:bodyPr anchor="ctr">
              <a:normAutofit/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0" name="任意多边形 11"/>
            <p:cNvSpPr>
              <a:spLocks noChangeArrowheads="1"/>
            </p:cNvSpPr>
            <p:nvPr/>
          </p:nvSpPr>
          <p:spPr bwMode="auto">
            <a:xfrm>
              <a:off x="2146801" y="1812925"/>
              <a:ext cx="5201737" cy="2806314"/>
            </a:xfrm>
            <a:custGeom>
              <a:avLst/>
              <a:gdLst>
                <a:gd name="T0" fmla="*/ 0 w 5202646"/>
                <a:gd name="T1" fmla="*/ 621938 h 2806338"/>
                <a:gd name="T2" fmla="*/ 5202646 w 5202646"/>
                <a:gd name="T3" fmla="*/ 0 h 2806338"/>
                <a:gd name="T4" fmla="*/ 4102100 w 5202646"/>
                <a:gd name="T5" fmla="*/ 2692038 h 2806338"/>
                <a:gd name="T6" fmla="*/ 368300 w 5202646"/>
                <a:gd name="T7" fmla="*/ 2806338 h 2806338"/>
                <a:gd name="T8" fmla="*/ 0 w 5202646"/>
                <a:gd name="T9" fmla="*/ 621938 h 2806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2646" h="2806338">
                  <a:moveTo>
                    <a:pt x="0" y="621938"/>
                  </a:moveTo>
                  <a:lnTo>
                    <a:pt x="5202646" y="0"/>
                  </a:lnTo>
                  <a:lnTo>
                    <a:pt x="4102100" y="2692038"/>
                  </a:lnTo>
                  <a:lnTo>
                    <a:pt x="368300" y="2806338"/>
                  </a:lnTo>
                  <a:lnTo>
                    <a:pt x="0" y="621938"/>
                  </a:lnTo>
                  <a:close/>
                </a:path>
              </a:pathLst>
            </a:custGeom>
            <a:solidFill>
              <a:schemeClr val="accent1">
                <a:alpha val="7607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任意多边形 12"/>
            <p:cNvSpPr/>
            <p:nvPr/>
          </p:nvSpPr>
          <p:spPr bwMode="auto">
            <a:xfrm>
              <a:off x="6874025" y="4010290"/>
              <a:ext cx="443177" cy="558576"/>
            </a:xfrm>
            <a:custGeom>
              <a:avLst/>
              <a:gdLst>
                <a:gd name="T0" fmla="*/ 0 w 292100"/>
                <a:gd name="T1" fmla="*/ 29236 h 368300"/>
                <a:gd name="T2" fmla="*/ 671592 w 292100"/>
                <a:gd name="T3" fmla="*/ 0 h 368300"/>
                <a:gd name="T4" fmla="*/ 175199 w 292100"/>
                <a:gd name="T5" fmla="*/ 847834 h 368300"/>
                <a:gd name="T6" fmla="*/ 0 w 292100"/>
                <a:gd name="T7" fmla="*/ 29236 h 3683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2100" h="368300">
                  <a:moveTo>
                    <a:pt x="0" y="12700"/>
                  </a:moveTo>
                  <a:lnTo>
                    <a:pt x="292100" y="0"/>
                  </a:lnTo>
                  <a:lnTo>
                    <a:pt x="76200" y="3683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>
              <a:normAutofit/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2" name="任意多边形 13"/>
            <p:cNvSpPr/>
            <p:nvPr/>
          </p:nvSpPr>
          <p:spPr bwMode="auto">
            <a:xfrm>
              <a:off x="6153302" y="4670731"/>
              <a:ext cx="809134" cy="285444"/>
            </a:xfrm>
            <a:custGeom>
              <a:avLst/>
              <a:gdLst>
                <a:gd name="T0" fmla="*/ 0 w 647700"/>
                <a:gd name="T1" fmla="*/ 79375 h 228600"/>
                <a:gd name="T2" fmla="*/ 1012031 w 647700"/>
                <a:gd name="T3" fmla="*/ 0 h 228600"/>
                <a:gd name="T4" fmla="*/ 99219 w 647700"/>
                <a:gd name="T5" fmla="*/ 357188 h 228600"/>
                <a:gd name="T6" fmla="*/ 0 w 647700"/>
                <a:gd name="T7" fmla="*/ 79375 h 228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7700" h="228600">
                  <a:moveTo>
                    <a:pt x="0" y="50800"/>
                  </a:moveTo>
                  <a:lnTo>
                    <a:pt x="647700" y="0"/>
                  </a:lnTo>
                  <a:lnTo>
                    <a:pt x="63500" y="2286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幼圆" panose="02010509060101010101" pitchFamily="49" charset="-122"/>
                <a:cs typeface="+mn-cs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2642577" y="2688289"/>
              <a:ext cx="386213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2642577" y="3267014"/>
              <a:ext cx="386213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635" y="1846711"/>
            <a:ext cx="4109999" cy="600292"/>
          </a:xfrm>
        </p:spPr>
        <p:txBody>
          <a:bodyPr>
            <a:normAutofit/>
          </a:bodyPr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7001" y="2636005"/>
            <a:ext cx="4109999" cy="5700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 dirty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3E046A3-5D70-41AA-9EC4-72FC1F6D338C}" type="slidenum">
              <a:rPr lang="zh-CN" altLang="en-US" sz="1400" smtClean="0"/>
              <a:t>‹#›</a:t>
            </a:fld>
            <a:endParaRPr lang="zh-CN" altLang="en-US" sz="1400">
              <a:ea typeface="幼圆" panose="02010509060101010101" pitchFamily="49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700"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77291"/>
            <a:ext cx="3886200" cy="345543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2870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77291"/>
            <a:ext cx="3886200" cy="345543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2870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FE478-275B-4C4C-AEB0-9EB405456FB7}" type="slidenum">
              <a:rPr lang="zh-CN" altLang="en-US" sz="1400" smtClean="0"/>
              <a:t>‹#›</a:t>
            </a:fld>
            <a:endParaRPr lang="zh-CN" altLang="en-US" sz="140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38805"/>
            <a:ext cx="3868340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956739"/>
            <a:ext cx="3868340" cy="276344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38805"/>
            <a:ext cx="3887391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956739"/>
            <a:ext cx="3887391" cy="276344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FE478-275B-4C4C-AEB0-9EB405456FB7}" type="slidenum">
              <a:rPr lang="zh-CN" altLang="en-US" sz="1400" smtClean="0"/>
              <a:t>‹#›</a:t>
            </a:fld>
            <a:endParaRPr lang="zh-CN" altLang="en-US" sz="140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H="1">
            <a:off x="-22621" y="1934766"/>
            <a:ext cx="3375422" cy="238006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任意多边形 7"/>
          <p:cNvSpPr/>
          <p:nvPr/>
        </p:nvSpPr>
        <p:spPr>
          <a:xfrm rot="3430120">
            <a:off x="4073129" y="-1322784"/>
            <a:ext cx="296466" cy="5232797"/>
          </a:xfrm>
          <a:custGeom>
            <a:avLst/>
            <a:gdLst>
              <a:gd name="connsiteX0" fmla="*/ 0 w 328131"/>
              <a:gd name="connsiteY0" fmla="*/ 508549 h 4872799"/>
              <a:gd name="connsiteX1" fmla="*/ 328131 w 328131"/>
              <a:gd name="connsiteY1" fmla="*/ 0 h 4872799"/>
              <a:gd name="connsiteX2" fmla="*/ 328131 w 328131"/>
              <a:gd name="connsiteY2" fmla="*/ 4872799 h 4872799"/>
              <a:gd name="connsiteX3" fmla="*/ 0 w 328131"/>
              <a:gd name="connsiteY3" fmla="*/ 4661079 h 4872799"/>
              <a:gd name="connsiteX0-1" fmla="*/ 0 w 337331"/>
              <a:gd name="connsiteY0-2" fmla="*/ 407823 h 4872799"/>
              <a:gd name="connsiteX1-3" fmla="*/ 337331 w 337331"/>
              <a:gd name="connsiteY1-4" fmla="*/ 0 h 4872799"/>
              <a:gd name="connsiteX2-5" fmla="*/ 337331 w 337331"/>
              <a:gd name="connsiteY2-6" fmla="*/ 4872799 h 4872799"/>
              <a:gd name="connsiteX3-7" fmla="*/ 9200 w 337331"/>
              <a:gd name="connsiteY3-8" fmla="*/ 4661079 h 4872799"/>
              <a:gd name="connsiteX4" fmla="*/ 0 w 337331"/>
              <a:gd name="connsiteY4" fmla="*/ 407823 h 48727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" y="connsiteY4"/>
              </a:cxn>
            </a:cxnLst>
            <a:rect l="l" t="t" r="r" b="b"/>
            <a:pathLst>
              <a:path w="337331" h="4872799">
                <a:moveTo>
                  <a:pt x="0" y="407823"/>
                </a:moveTo>
                <a:lnTo>
                  <a:pt x="337331" y="0"/>
                </a:lnTo>
                <a:lnTo>
                  <a:pt x="337331" y="4872799"/>
                </a:lnTo>
                <a:lnTo>
                  <a:pt x="9200" y="4661079"/>
                </a:lnTo>
                <a:cubicBezTo>
                  <a:pt x="9200" y="3276902"/>
                  <a:pt x="0" y="1792000"/>
                  <a:pt x="0" y="4078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norm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6786562" y="1771650"/>
            <a:ext cx="2357438" cy="165616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9"/>
          <p:cNvSpPr/>
          <p:nvPr/>
        </p:nvSpPr>
        <p:spPr>
          <a:xfrm rot="3430120" flipH="1" flipV="1">
            <a:off x="6456164" y="1598415"/>
            <a:ext cx="215504" cy="4050506"/>
          </a:xfrm>
          <a:custGeom>
            <a:avLst/>
            <a:gdLst>
              <a:gd name="connsiteX0" fmla="*/ 0 w 328131"/>
              <a:gd name="connsiteY0" fmla="*/ 508549 h 4872799"/>
              <a:gd name="connsiteX1" fmla="*/ 328131 w 328131"/>
              <a:gd name="connsiteY1" fmla="*/ 0 h 4872799"/>
              <a:gd name="connsiteX2" fmla="*/ 328131 w 328131"/>
              <a:gd name="connsiteY2" fmla="*/ 4872799 h 4872799"/>
              <a:gd name="connsiteX3" fmla="*/ 0 w 328131"/>
              <a:gd name="connsiteY3" fmla="*/ 4661079 h 4872799"/>
              <a:gd name="connsiteX0-1" fmla="*/ 0 w 359283"/>
              <a:gd name="connsiteY0-2" fmla="*/ 406295 h 4872799"/>
              <a:gd name="connsiteX1-3" fmla="*/ 359283 w 359283"/>
              <a:gd name="connsiteY1-4" fmla="*/ 0 h 4872799"/>
              <a:gd name="connsiteX2-5" fmla="*/ 359283 w 359283"/>
              <a:gd name="connsiteY2-6" fmla="*/ 4872799 h 4872799"/>
              <a:gd name="connsiteX3-7" fmla="*/ 31152 w 359283"/>
              <a:gd name="connsiteY3-8" fmla="*/ 4661079 h 4872799"/>
              <a:gd name="connsiteX4" fmla="*/ 0 w 359283"/>
              <a:gd name="connsiteY4" fmla="*/ 406295 h 48727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" y="connsiteY4"/>
              </a:cxn>
            </a:cxnLst>
            <a:rect l="l" t="t" r="r" b="b"/>
            <a:pathLst>
              <a:path w="359283" h="4872799">
                <a:moveTo>
                  <a:pt x="0" y="406295"/>
                </a:moveTo>
                <a:lnTo>
                  <a:pt x="359283" y="0"/>
                </a:lnTo>
                <a:lnTo>
                  <a:pt x="359283" y="4872799"/>
                </a:lnTo>
                <a:lnTo>
                  <a:pt x="31152" y="4661079"/>
                </a:lnTo>
                <a:cubicBezTo>
                  <a:pt x="31152" y="3276902"/>
                  <a:pt x="0" y="1790472"/>
                  <a:pt x="0" y="4062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norm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620000">
            <a:off x="2308051" y="1358000"/>
            <a:ext cx="4455468" cy="1009955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20" name="内容占位符 19"/>
          <p:cNvSpPr>
            <a:spLocks noGrp="1"/>
          </p:cNvSpPr>
          <p:nvPr>
            <p:ph sz="quarter" idx="13"/>
          </p:nvPr>
        </p:nvSpPr>
        <p:spPr>
          <a:xfrm rot="19620000">
            <a:off x="4319430" y="2965064"/>
            <a:ext cx="2764922" cy="97556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 dirty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C157C41-0BA9-42F6-85DC-C9C878A0EEB0}" type="slidenum">
              <a:rPr lang="zh-CN" altLang="en-US" sz="1400" smtClean="0"/>
              <a:t>‹#›</a:t>
            </a:fld>
            <a:endParaRPr lang="zh-CN" altLang="en-US" sz="1400">
              <a:ea typeface="幼圆" panose="02010509060101010101" pitchFamily="49" charset="-122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FE478-275B-4C4C-AEB0-9EB405456FB7}" type="slidenum">
              <a:rPr lang="zh-CN" altLang="en-US" sz="1400" smtClean="0"/>
              <a:t>‹#›</a:t>
            </a:fld>
            <a:endParaRPr lang="zh-CN" altLang="en-US" sz="140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vert="horz" wrap="square" lIns="68580" tIns="34290" rIns="68580" bIns="3429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FE478-275B-4C4C-AEB0-9EB405456FB7}" type="slidenum">
              <a:rPr lang="zh-CN" altLang="en-US" sz="1400" smtClean="0"/>
              <a:t>‹#›</a:t>
            </a:fld>
            <a:endParaRPr lang="zh-CN" altLang="en-US" sz="140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2330" y="273844"/>
            <a:ext cx="1303020" cy="4358879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6343650" cy="4358879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FE478-275B-4C4C-AEB0-9EB405456FB7}" type="slidenum">
              <a:rPr lang="zh-CN" altLang="en-US" sz="1400" smtClean="0"/>
              <a:t>‹#›</a:t>
            </a:fld>
            <a:endParaRPr lang="zh-CN" altLang="en-US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20"/>
          <p:cNvGrpSpPr/>
          <p:nvPr/>
        </p:nvGrpSpPr>
        <p:grpSpPr>
          <a:xfrm>
            <a:off x="1551385" y="900113"/>
            <a:ext cx="6041231" cy="3343275"/>
            <a:chOff x="1670050" y="1812925"/>
            <a:chExt cx="5678488" cy="3143250"/>
          </a:xfrm>
        </p:grpSpPr>
        <p:sp>
          <p:nvSpPr>
            <p:cNvPr id="8" name="任意多边形 9"/>
            <p:cNvSpPr/>
            <p:nvPr/>
          </p:nvSpPr>
          <p:spPr bwMode="auto">
            <a:xfrm>
              <a:off x="1706981" y="4193870"/>
              <a:ext cx="720723" cy="751111"/>
            </a:xfrm>
            <a:custGeom>
              <a:avLst/>
              <a:gdLst>
                <a:gd name="T0" fmla="*/ 0 w 952500"/>
                <a:gd name="T1" fmla="*/ 0 h 1054100"/>
                <a:gd name="T2" fmla="*/ 218139 w 952500"/>
                <a:gd name="T3" fmla="*/ 534895 h 1054100"/>
                <a:gd name="T4" fmla="*/ 545349 w 952500"/>
                <a:gd name="T5" fmla="*/ 451116 h 1054100"/>
                <a:gd name="T6" fmla="*/ 0 w 952500"/>
                <a:gd name="T7" fmla="*/ 0 h 10541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52500" h="1054100">
                  <a:moveTo>
                    <a:pt x="0" y="0"/>
                  </a:moveTo>
                  <a:lnTo>
                    <a:pt x="381000" y="1054100"/>
                  </a:lnTo>
                  <a:lnTo>
                    <a:pt x="952500" y="88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>
              <a:normAutofit/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9" name="任意多边形 10"/>
            <p:cNvSpPr/>
            <p:nvPr/>
          </p:nvSpPr>
          <p:spPr bwMode="auto">
            <a:xfrm>
              <a:off x="1670050" y="1901357"/>
              <a:ext cx="5397585" cy="2909297"/>
            </a:xfrm>
            <a:custGeom>
              <a:avLst/>
              <a:gdLst>
                <a:gd name="T0" fmla="*/ 0 w 5397138"/>
                <a:gd name="T1" fmla="*/ 0 h 2908300"/>
                <a:gd name="T2" fmla="*/ 5397862 w 5397138"/>
                <a:gd name="T3" fmla="*/ 540657 h 2908300"/>
                <a:gd name="T4" fmla="*/ 4852050 w 5397138"/>
                <a:gd name="T5" fmla="*/ 2654300 h 2908300"/>
                <a:gd name="T6" fmla="*/ 838312 w 5397138"/>
                <a:gd name="T7" fmla="*/ 2908300 h 2908300"/>
                <a:gd name="T8" fmla="*/ 0 w 5397138"/>
                <a:gd name="T9" fmla="*/ 0 h 2908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97138" h="2908300">
                  <a:moveTo>
                    <a:pt x="0" y="0"/>
                  </a:moveTo>
                  <a:lnTo>
                    <a:pt x="5397138" y="540657"/>
                  </a:lnTo>
                  <a:lnTo>
                    <a:pt x="4851400" y="2654300"/>
                  </a:lnTo>
                  <a:lnTo>
                    <a:pt x="838200" y="2908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76077"/>
              </a:schemeClr>
            </a:solidFill>
            <a:ln>
              <a:noFill/>
            </a:ln>
          </p:spPr>
          <p:txBody>
            <a:bodyPr anchor="ctr">
              <a:normAutofit/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0" name="任意多边形 11"/>
            <p:cNvSpPr>
              <a:spLocks noChangeArrowheads="1"/>
            </p:cNvSpPr>
            <p:nvPr/>
          </p:nvSpPr>
          <p:spPr bwMode="auto">
            <a:xfrm>
              <a:off x="2146801" y="1812925"/>
              <a:ext cx="5201737" cy="2806314"/>
            </a:xfrm>
            <a:custGeom>
              <a:avLst/>
              <a:gdLst>
                <a:gd name="T0" fmla="*/ 0 w 5202646"/>
                <a:gd name="T1" fmla="*/ 621938 h 2806338"/>
                <a:gd name="T2" fmla="*/ 5202646 w 5202646"/>
                <a:gd name="T3" fmla="*/ 0 h 2806338"/>
                <a:gd name="T4" fmla="*/ 4102100 w 5202646"/>
                <a:gd name="T5" fmla="*/ 2692038 h 2806338"/>
                <a:gd name="T6" fmla="*/ 368300 w 5202646"/>
                <a:gd name="T7" fmla="*/ 2806338 h 2806338"/>
                <a:gd name="T8" fmla="*/ 0 w 5202646"/>
                <a:gd name="T9" fmla="*/ 621938 h 2806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2646" h="2806338">
                  <a:moveTo>
                    <a:pt x="0" y="621938"/>
                  </a:moveTo>
                  <a:lnTo>
                    <a:pt x="5202646" y="0"/>
                  </a:lnTo>
                  <a:lnTo>
                    <a:pt x="4102100" y="2692038"/>
                  </a:lnTo>
                  <a:lnTo>
                    <a:pt x="368300" y="2806338"/>
                  </a:lnTo>
                  <a:lnTo>
                    <a:pt x="0" y="621938"/>
                  </a:lnTo>
                  <a:close/>
                </a:path>
              </a:pathLst>
            </a:custGeom>
            <a:solidFill>
              <a:schemeClr val="accent1">
                <a:alpha val="7607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任意多边形 12"/>
            <p:cNvSpPr/>
            <p:nvPr/>
          </p:nvSpPr>
          <p:spPr bwMode="auto">
            <a:xfrm>
              <a:off x="6874025" y="4010290"/>
              <a:ext cx="443177" cy="558576"/>
            </a:xfrm>
            <a:custGeom>
              <a:avLst/>
              <a:gdLst>
                <a:gd name="T0" fmla="*/ 0 w 292100"/>
                <a:gd name="T1" fmla="*/ 29236 h 368300"/>
                <a:gd name="T2" fmla="*/ 671592 w 292100"/>
                <a:gd name="T3" fmla="*/ 0 h 368300"/>
                <a:gd name="T4" fmla="*/ 175199 w 292100"/>
                <a:gd name="T5" fmla="*/ 847834 h 368300"/>
                <a:gd name="T6" fmla="*/ 0 w 292100"/>
                <a:gd name="T7" fmla="*/ 29236 h 3683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2100" h="368300">
                  <a:moveTo>
                    <a:pt x="0" y="12700"/>
                  </a:moveTo>
                  <a:lnTo>
                    <a:pt x="292100" y="0"/>
                  </a:lnTo>
                  <a:lnTo>
                    <a:pt x="76200" y="3683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>
              <a:normAutofit/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2" name="任意多边形 13"/>
            <p:cNvSpPr/>
            <p:nvPr/>
          </p:nvSpPr>
          <p:spPr bwMode="auto">
            <a:xfrm>
              <a:off x="6153302" y="4670731"/>
              <a:ext cx="809134" cy="285444"/>
            </a:xfrm>
            <a:custGeom>
              <a:avLst/>
              <a:gdLst>
                <a:gd name="T0" fmla="*/ 0 w 647700"/>
                <a:gd name="T1" fmla="*/ 79375 h 228600"/>
                <a:gd name="T2" fmla="*/ 1012031 w 647700"/>
                <a:gd name="T3" fmla="*/ 0 h 228600"/>
                <a:gd name="T4" fmla="*/ 99219 w 647700"/>
                <a:gd name="T5" fmla="*/ 357188 h 228600"/>
                <a:gd name="T6" fmla="*/ 0 w 647700"/>
                <a:gd name="T7" fmla="*/ 79375 h 228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7700" h="228600">
                  <a:moveTo>
                    <a:pt x="0" y="50800"/>
                  </a:moveTo>
                  <a:lnTo>
                    <a:pt x="647700" y="0"/>
                  </a:lnTo>
                  <a:lnTo>
                    <a:pt x="63500" y="2286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幼圆" panose="02010509060101010101" pitchFamily="49" charset="-122"/>
                <a:cs typeface="+mn-cs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2642577" y="2688289"/>
              <a:ext cx="386213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2642577" y="3267014"/>
              <a:ext cx="386213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635" y="1846711"/>
            <a:ext cx="4109999" cy="600292"/>
          </a:xfrm>
        </p:spPr>
        <p:txBody>
          <a:bodyPr>
            <a:normAutofit/>
          </a:bodyPr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7001" y="2636005"/>
            <a:ext cx="4109999" cy="5700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 dirty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9FCE33E-B1AC-4D06-A5FC-3BC721ED0EE1}" type="slidenum">
              <a:rPr lang="zh-CN" altLang="en-US" sz="1400" smtClean="0"/>
              <a:t>‹#›</a:t>
            </a:fld>
            <a:endParaRPr lang="zh-CN" altLang="en-US" sz="1400">
              <a:ea typeface="幼圆" panose="02010509060101010101" pitchFamily="49" charset="-122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7"/>
          <p:cNvSpPr>
            <a:spLocks noGrp="1"/>
          </p:cNvSpPr>
          <p:nvPr>
            <p:ph sz="quarter" idx="13"/>
          </p:nvPr>
        </p:nvSpPr>
        <p:spPr>
          <a:xfrm>
            <a:off x="628651" y="428628"/>
            <a:ext cx="7886701" cy="423743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 dirty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ACB3E36-F92B-455F-829C-2D08F09E7228}" type="slidenum">
              <a:rPr lang="zh-CN" altLang="en-US" sz="1400" smtClean="0"/>
              <a:t>‹#›</a:t>
            </a:fld>
            <a:endParaRPr lang="zh-CN" altLang="en-US" sz="1400">
              <a:ea typeface="幼圆" panose="02010509060101010101" pitchFamily="49" charset="-122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146" y="989191"/>
            <a:ext cx="7647709" cy="1425070"/>
          </a:xfrm>
        </p:spPr>
        <p:txBody>
          <a:bodyPr anchor="b">
            <a:normAutofit/>
          </a:bodyPr>
          <a:lstStyle>
            <a:lvl1pPr algn="ctr">
              <a:defRPr sz="45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8146" y="2530077"/>
            <a:ext cx="7647709" cy="571608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 dirty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D9BDFBB-B516-4F92-9B29-8434E585C119}" type="slidenum">
              <a:rPr lang="zh-CN" altLang="en-US" sz="1400" smtClean="0"/>
              <a:t>‹#›</a:t>
            </a:fld>
            <a:endParaRPr lang="zh-CN" altLang="en-US" sz="1400">
              <a:ea typeface="幼圆" panose="02010509060101010101" pitchFamily="49" charset="-122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2870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7F7A2-C9CD-4E82-8944-E69D13045AFA}" type="slidenum">
              <a:rPr lang="zh-CN" altLang="en-US" sz="1400" smtClean="0"/>
              <a:t>‹#›</a:t>
            </a:fld>
            <a:endParaRPr lang="zh-CN" altLang="en-US" sz="140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20"/>
          <p:cNvGrpSpPr/>
          <p:nvPr/>
        </p:nvGrpSpPr>
        <p:grpSpPr>
          <a:xfrm>
            <a:off x="1551385" y="900113"/>
            <a:ext cx="6041231" cy="3343275"/>
            <a:chOff x="1670050" y="1812925"/>
            <a:chExt cx="5678488" cy="3143250"/>
          </a:xfrm>
        </p:grpSpPr>
        <p:sp>
          <p:nvSpPr>
            <p:cNvPr id="8" name="任意多边形 9"/>
            <p:cNvSpPr/>
            <p:nvPr/>
          </p:nvSpPr>
          <p:spPr bwMode="auto">
            <a:xfrm>
              <a:off x="1706981" y="4193870"/>
              <a:ext cx="720723" cy="751111"/>
            </a:xfrm>
            <a:custGeom>
              <a:avLst/>
              <a:gdLst>
                <a:gd name="T0" fmla="*/ 0 w 952500"/>
                <a:gd name="T1" fmla="*/ 0 h 1054100"/>
                <a:gd name="T2" fmla="*/ 218139 w 952500"/>
                <a:gd name="T3" fmla="*/ 534895 h 1054100"/>
                <a:gd name="T4" fmla="*/ 545349 w 952500"/>
                <a:gd name="T5" fmla="*/ 451116 h 1054100"/>
                <a:gd name="T6" fmla="*/ 0 w 952500"/>
                <a:gd name="T7" fmla="*/ 0 h 10541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52500" h="1054100">
                  <a:moveTo>
                    <a:pt x="0" y="0"/>
                  </a:moveTo>
                  <a:lnTo>
                    <a:pt x="381000" y="1054100"/>
                  </a:lnTo>
                  <a:lnTo>
                    <a:pt x="952500" y="88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>
              <a:normAutofit/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9" name="任意多边形 10"/>
            <p:cNvSpPr/>
            <p:nvPr/>
          </p:nvSpPr>
          <p:spPr bwMode="auto">
            <a:xfrm>
              <a:off x="1670050" y="1901357"/>
              <a:ext cx="5397585" cy="2909297"/>
            </a:xfrm>
            <a:custGeom>
              <a:avLst/>
              <a:gdLst>
                <a:gd name="T0" fmla="*/ 0 w 5397138"/>
                <a:gd name="T1" fmla="*/ 0 h 2908300"/>
                <a:gd name="T2" fmla="*/ 5397862 w 5397138"/>
                <a:gd name="T3" fmla="*/ 540657 h 2908300"/>
                <a:gd name="T4" fmla="*/ 4852050 w 5397138"/>
                <a:gd name="T5" fmla="*/ 2654300 h 2908300"/>
                <a:gd name="T6" fmla="*/ 838312 w 5397138"/>
                <a:gd name="T7" fmla="*/ 2908300 h 2908300"/>
                <a:gd name="T8" fmla="*/ 0 w 5397138"/>
                <a:gd name="T9" fmla="*/ 0 h 2908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97138" h="2908300">
                  <a:moveTo>
                    <a:pt x="0" y="0"/>
                  </a:moveTo>
                  <a:lnTo>
                    <a:pt x="5397138" y="540657"/>
                  </a:lnTo>
                  <a:lnTo>
                    <a:pt x="4851400" y="2654300"/>
                  </a:lnTo>
                  <a:lnTo>
                    <a:pt x="838200" y="2908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76077"/>
              </a:schemeClr>
            </a:solidFill>
            <a:ln>
              <a:noFill/>
            </a:ln>
          </p:spPr>
          <p:txBody>
            <a:bodyPr anchor="ctr">
              <a:normAutofit/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0" name="任意多边形 11"/>
            <p:cNvSpPr>
              <a:spLocks noChangeArrowheads="1"/>
            </p:cNvSpPr>
            <p:nvPr/>
          </p:nvSpPr>
          <p:spPr bwMode="auto">
            <a:xfrm>
              <a:off x="2146801" y="1812925"/>
              <a:ext cx="5201737" cy="2806314"/>
            </a:xfrm>
            <a:custGeom>
              <a:avLst/>
              <a:gdLst>
                <a:gd name="T0" fmla="*/ 0 w 5202646"/>
                <a:gd name="T1" fmla="*/ 621938 h 2806338"/>
                <a:gd name="T2" fmla="*/ 5202646 w 5202646"/>
                <a:gd name="T3" fmla="*/ 0 h 2806338"/>
                <a:gd name="T4" fmla="*/ 4102100 w 5202646"/>
                <a:gd name="T5" fmla="*/ 2692038 h 2806338"/>
                <a:gd name="T6" fmla="*/ 368300 w 5202646"/>
                <a:gd name="T7" fmla="*/ 2806338 h 2806338"/>
                <a:gd name="T8" fmla="*/ 0 w 5202646"/>
                <a:gd name="T9" fmla="*/ 621938 h 2806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2646" h="2806338">
                  <a:moveTo>
                    <a:pt x="0" y="621938"/>
                  </a:moveTo>
                  <a:lnTo>
                    <a:pt x="5202646" y="0"/>
                  </a:lnTo>
                  <a:lnTo>
                    <a:pt x="4102100" y="2692038"/>
                  </a:lnTo>
                  <a:lnTo>
                    <a:pt x="368300" y="2806338"/>
                  </a:lnTo>
                  <a:lnTo>
                    <a:pt x="0" y="621938"/>
                  </a:lnTo>
                  <a:close/>
                </a:path>
              </a:pathLst>
            </a:custGeom>
            <a:solidFill>
              <a:schemeClr val="accent1">
                <a:alpha val="7607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任意多边形 12"/>
            <p:cNvSpPr/>
            <p:nvPr/>
          </p:nvSpPr>
          <p:spPr bwMode="auto">
            <a:xfrm>
              <a:off x="6874025" y="4010290"/>
              <a:ext cx="443177" cy="558576"/>
            </a:xfrm>
            <a:custGeom>
              <a:avLst/>
              <a:gdLst>
                <a:gd name="T0" fmla="*/ 0 w 292100"/>
                <a:gd name="T1" fmla="*/ 29236 h 368300"/>
                <a:gd name="T2" fmla="*/ 671592 w 292100"/>
                <a:gd name="T3" fmla="*/ 0 h 368300"/>
                <a:gd name="T4" fmla="*/ 175199 w 292100"/>
                <a:gd name="T5" fmla="*/ 847834 h 368300"/>
                <a:gd name="T6" fmla="*/ 0 w 292100"/>
                <a:gd name="T7" fmla="*/ 29236 h 3683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2100" h="368300">
                  <a:moveTo>
                    <a:pt x="0" y="12700"/>
                  </a:moveTo>
                  <a:lnTo>
                    <a:pt x="292100" y="0"/>
                  </a:lnTo>
                  <a:lnTo>
                    <a:pt x="76200" y="3683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>
              <a:normAutofit/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2" name="任意多边形 13"/>
            <p:cNvSpPr/>
            <p:nvPr/>
          </p:nvSpPr>
          <p:spPr bwMode="auto">
            <a:xfrm>
              <a:off x="6153302" y="4670731"/>
              <a:ext cx="809134" cy="285444"/>
            </a:xfrm>
            <a:custGeom>
              <a:avLst/>
              <a:gdLst>
                <a:gd name="T0" fmla="*/ 0 w 647700"/>
                <a:gd name="T1" fmla="*/ 79375 h 228600"/>
                <a:gd name="T2" fmla="*/ 1012031 w 647700"/>
                <a:gd name="T3" fmla="*/ 0 h 228600"/>
                <a:gd name="T4" fmla="*/ 99219 w 647700"/>
                <a:gd name="T5" fmla="*/ 357188 h 228600"/>
                <a:gd name="T6" fmla="*/ 0 w 647700"/>
                <a:gd name="T7" fmla="*/ 79375 h 228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7700" h="228600">
                  <a:moveTo>
                    <a:pt x="0" y="50800"/>
                  </a:moveTo>
                  <a:lnTo>
                    <a:pt x="647700" y="0"/>
                  </a:lnTo>
                  <a:lnTo>
                    <a:pt x="63500" y="2286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幼圆" panose="02010509060101010101" pitchFamily="49" charset="-122"/>
                <a:cs typeface="+mn-cs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2642577" y="2688289"/>
              <a:ext cx="386213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2642577" y="3267014"/>
              <a:ext cx="386213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635" y="1846711"/>
            <a:ext cx="4109999" cy="600292"/>
          </a:xfrm>
        </p:spPr>
        <p:txBody>
          <a:bodyPr>
            <a:normAutofit/>
          </a:bodyPr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7001" y="2636005"/>
            <a:ext cx="4109999" cy="5700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 dirty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A7A11FC-FBE5-45E9-9914-5630604C8199}" type="slidenum">
              <a:rPr lang="zh-CN" altLang="en-US" sz="1400" smtClean="0"/>
              <a:t>‹#›</a:t>
            </a:fld>
            <a:endParaRPr lang="zh-CN" altLang="en-US" sz="1400">
              <a:ea typeface="幼圆" panose="02010509060101010101" pitchFamily="49" charset="-122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700"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77291"/>
            <a:ext cx="3886200" cy="345543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2870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77291"/>
            <a:ext cx="3886200" cy="345543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2870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7F7A2-C9CD-4E82-8944-E69D13045AFA}" type="slidenum">
              <a:rPr lang="zh-CN" altLang="en-US" sz="1400" smtClean="0"/>
              <a:t>‹#›</a:t>
            </a:fld>
            <a:endParaRPr lang="zh-CN" altLang="en-US" sz="140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38805"/>
            <a:ext cx="3868340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956739"/>
            <a:ext cx="3868340" cy="276344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38805"/>
            <a:ext cx="3887391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956739"/>
            <a:ext cx="3887391" cy="276344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7F7A2-C9CD-4E82-8944-E69D13045AFA}" type="slidenum">
              <a:rPr lang="zh-CN" altLang="en-US" sz="1400" smtClean="0"/>
              <a:t>‹#›</a:t>
            </a:fld>
            <a:endParaRPr lang="zh-CN" altLang="en-US" sz="140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H="1">
            <a:off x="-22621" y="1934766"/>
            <a:ext cx="3375422" cy="238006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任意多边形 7"/>
          <p:cNvSpPr/>
          <p:nvPr/>
        </p:nvSpPr>
        <p:spPr>
          <a:xfrm rot="3430120">
            <a:off x="4073129" y="-1322784"/>
            <a:ext cx="296466" cy="5232797"/>
          </a:xfrm>
          <a:custGeom>
            <a:avLst/>
            <a:gdLst>
              <a:gd name="connsiteX0" fmla="*/ 0 w 328131"/>
              <a:gd name="connsiteY0" fmla="*/ 508549 h 4872799"/>
              <a:gd name="connsiteX1" fmla="*/ 328131 w 328131"/>
              <a:gd name="connsiteY1" fmla="*/ 0 h 4872799"/>
              <a:gd name="connsiteX2" fmla="*/ 328131 w 328131"/>
              <a:gd name="connsiteY2" fmla="*/ 4872799 h 4872799"/>
              <a:gd name="connsiteX3" fmla="*/ 0 w 328131"/>
              <a:gd name="connsiteY3" fmla="*/ 4661079 h 4872799"/>
              <a:gd name="connsiteX0-1" fmla="*/ 0 w 337331"/>
              <a:gd name="connsiteY0-2" fmla="*/ 407823 h 4872799"/>
              <a:gd name="connsiteX1-3" fmla="*/ 337331 w 337331"/>
              <a:gd name="connsiteY1-4" fmla="*/ 0 h 4872799"/>
              <a:gd name="connsiteX2-5" fmla="*/ 337331 w 337331"/>
              <a:gd name="connsiteY2-6" fmla="*/ 4872799 h 4872799"/>
              <a:gd name="connsiteX3-7" fmla="*/ 9200 w 337331"/>
              <a:gd name="connsiteY3-8" fmla="*/ 4661079 h 4872799"/>
              <a:gd name="connsiteX4" fmla="*/ 0 w 337331"/>
              <a:gd name="connsiteY4" fmla="*/ 407823 h 48727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" y="connsiteY4"/>
              </a:cxn>
            </a:cxnLst>
            <a:rect l="l" t="t" r="r" b="b"/>
            <a:pathLst>
              <a:path w="337331" h="4872799">
                <a:moveTo>
                  <a:pt x="0" y="407823"/>
                </a:moveTo>
                <a:lnTo>
                  <a:pt x="337331" y="0"/>
                </a:lnTo>
                <a:lnTo>
                  <a:pt x="337331" y="4872799"/>
                </a:lnTo>
                <a:lnTo>
                  <a:pt x="9200" y="4661079"/>
                </a:lnTo>
                <a:cubicBezTo>
                  <a:pt x="9200" y="3276902"/>
                  <a:pt x="0" y="1792000"/>
                  <a:pt x="0" y="4078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norm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6786562" y="1771650"/>
            <a:ext cx="2357438" cy="165616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9"/>
          <p:cNvSpPr/>
          <p:nvPr/>
        </p:nvSpPr>
        <p:spPr>
          <a:xfrm rot="3430120" flipH="1" flipV="1">
            <a:off x="6456164" y="1598415"/>
            <a:ext cx="215504" cy="4050506"/>
          </a:xfrm>
          <a:custGeom>
            <a:avLst/>
            <a:gdLst>
              <a:gd name="connsiteX0" fmla="*/ 0 w 328131"/>
              <a:gd name="connsiteY0" fmla="*/ 508549 h 4872799"/>
              <a:gd name="connsiteX1" fmla="*/ 328131 w 328131"/>
              <a:gd name="connsiteY1" fmla="*/ 0 h 4872799"/>
              <a:gd name="connsiteX2" fmla="*/ 328131 w 328131"/>
              <a:gd name="connsiteY2" fmla="*/ 4872799 h 4872799"/>
              <a:gd name="connsiteX3" fmla="*/ 0 w 328131"/>
              <a:gd name="connsiteY3" fmla="*/ 4661079 h 4872799"/>
              <a:gd name="connsiteX0-1" fmla="*/ 0 w 359283"/>
              <a:gd name="connsiteY0-2" fmla="*/ 406295 h 4872799"/>
              <a:gd name="connsiteX1-3" fmla="*/ 359283 w 359283"/>
              <a:gd name="connsiteY1-4" fmla="*/ 0 h 4872799"/>
              <a:gd name="connsiteX2-5" fmla="*/ 359283 w 359283"/>
              <a:gd name="connsiteY2-6" fmla="*/ 4872799 h 4872799"/>
              <a:gd name="connsiteX3-7" fmla="*/ 31152 w 359283"/>
              <a:gd name="connsiteY3-8" fmla="*/ 4661079 h 4872799"/>
              <a:gd name="connsiteX4" fmla="*/ 0 w 359283"/>
              <a:gd name="connsiteY4" fmla="*/ 406295 h 48727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" y="connsiteY4"/>
              </a:cxn>
            </a:cxnLst>
            <a:rect l="l" t="t" r="r" b="b"/>
            <a:pathLst>
              <a:path w="359283" h="4872799">
                <a:moveTo>
                  <a:pt x="0" y="406295"/>
                </a:moveTo>
                <a:lnTo>
                  <a:pt x="359283" y="0"/>
                </a:lnTo>
                <a:lnTo>
                  <a:pt x="359283" y="4872799"/>
                </a:lnTo>
                <a:lnTo>
                  <a:pt x="31152" y="4661079"/>
                </a:lnTo>
                <a:cubicBezTo>
                  <a:pt x="31152" y="3276902"/>
                  <a:pt x="0" y="1790472"/>
                  <a:pt x="0" y="4062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norm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620000">
            <a:off x="2308051" y="1358000"/>
            <a:ext cx="4455468" cy="1009955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20" name="内容占位符 19"/>
          <p:cNvSpPr>
            <a:spLocks noGrp="1"/>
          </p:cNvSpPr>
          <p:nvPr>
            <p:ph sz="quarter" idx="13"/>
          </p:nvPr>
        </p:nvSpPr>
        <p:spPr>
          <a:xfrm rot="19620000">
            <a:off x="4319430" y="2965064"/>
            <a:ext cx="2764922" cy="97556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 dirty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919928F-4550-45C8-A37B-524A7010E1D4}" type="slidenum">
              <a:rPr lang="zh-CN" altLang="en-US" sz="1400" smtClean="0"/>
              <a:t>‹#›</a:t>
            </a:fld>
            <a:endParaRPr lang="zh-CN" altLang="en-US" sz="1400">
              <a:ea typeface="幼圆" panose="02010509060101010101" pitchFamily="49" charset="-122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7F7A2-C9CD-4E82-8944-E69D13045AFA}" type="slidenum">
              <a:rPr lang="zh-CN" altLang="en-US" sz="1400" smtClean="0"/>
              <a:t>‹#›</a:t>
            </a:fld>
            <a:endParaRPr lang="zh-CN" altLang="en-US" sz="140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vert="horz" wrap="square" lIns="68580" tIns="34290" rIns="68580" bIns="3429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7F7A2-C9CD-4E82-8944-E69D13045AFA}" type="slidenum">
              <a:rPr lang="zh-CN" altLang="en-US" sz="1400" smtClean="0"/>
              <a:t>‹#›</a:t>
            </a:fld>
            <a:endParaRPr lang="zh-CN" altLang="en-US" sz="140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2330" y="273844"/>
            <a:ext cx="1303020" cy="4358879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6343650" cy="4358879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7F7A2-C9CD-4E82-8944-E69D13045AFA}" type="slidenum">
              <a:rPr lang="zh-CN" altLang="en-US" sz="1400" smtClean="0"/>
              <a:t>‹#›</a:t>
            </a:fld>
            <a:endParaRPr lang="zh-CN" altLang="en-US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700"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77291"/>
            <a:ext cx="3886200" cy="345543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2870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77291"/>
            <a:ext cx="3886200" cy="345543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2870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A3E1B-EB47-487C-B58E-8D005070BDCB}" type="slidenum">
              <a:rPr lang="zh-CN" altLang="en-US" sz="1400" smtClean="0"/>
              <a:t>‹#›</a:t>
            </a:fld>
            <a:endParaRPr lang="zh-CN" altLang="en-US" sz="140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7"/>
          <p:cNvSpPr>
            <a:spLocks noGrp="1"/>
          </p:cNvSpPr>
          <p:nvPr>
            <p:ph sz="quarter" idx="13"/>
          </p:nvPr>
        </p:nvSpPr>
        <p:spPr>
          <a:xfrm>
            <a:off x="628651" y="428628"/>
            <a:ext cx="7886701" cy="423743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 dirty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1DF5982-3BCE-4C72-A36B-0880BA1C831C}" type="slidenum">
              <a:rPr lang="zh-CN" altLang="en-US" sz="1400" smtClean="0"/>
              <a:t>‹#›</a:t>
            </a:fld>
            <a:endParaRPr lang="zh-CN" altLang="en-US" sz="1400">
              <a:ea typeface="幼圆" panose="02010509060101010101" pitchFamily="49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38805"/>
            <a:ext cx="3868340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956739"/>
            <a:ext cx="3868340" cy="276344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38805"/>
            <a:ext cx="3887391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956739"/>
            <a:ext cx="3887391" cy="276344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A3E1B-EB47-487C-B58E-8D005070BDCB}" type="slidenum">
              <a:rPr lang="zh-CN" altLang="en-US" sz="1400" smtClean="0"/>
              <a:t>‹#›</a:t>
            </a:fld>
            <a:endParaRPr lang="zh-CN" altLang="en-US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H="1">
            <a:off x="-22621" y="1934766"/>
            <a:ext cx="3375422" cy="238006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任意多边形 7"/>
          <p:cNvSpPr/>
          <p:nvPr/>
        </p:nvSpPr>
        <p:spPr>
          <a:xfrm rot="3430120">
            <a:off x="4073129" y="-1322784"/>
            <a:ext cx="296466" cy="5232797"/>
          </a:xfrm>
          <a:custGeom>
            <a:avLst/>
            <a:gdLst>
              <a:gd name="connsiteX0" fmla="*/ 0 w 328131"/>
              <a:gd name="connsiteY0" fmla="*/ 508549 h 4872799"/>
              <a:gd name="connsiteX1" fmla="*/ 328131 w 328131"/>
              <a:gd name="connsiteY1" fmla="*/ 0 h 4872799"/>
              <a:gd name="connsiteX2" fmla="*/ 328131 w 328131"/>
              <a:gd name="connsiteY2" fmla="*/ 4872799 h 4872799"/>
              <a:gd name="connsiteX3" fmla="*/ 0 w 328131"/>
              <a:gd name="connsiteY3" fmla="*/ 4661079 h 4872799"/>
              <a:gd name="connsiteX0-1" fmla="*/ 0 w 337331"/>
              <a:gd name="connsiteY0-2" fmla="*/ 407823 h 4872799"/>
              <a:gd name="connsiteX1-3" fmla="*/ 337331 w 337331"/>
              <a:gd name="connsiteY1-4" fmla="*/ 0 h 4872799"/>
              <a:gd name="connsiteX2-5" fmla="*/ 337331 w 337331"/>
              <a:gd name="connsiteY2-6" fmla="*/ 4872799 h 4872799"/>
              <a:gd name="connsiteX3-7" fmla="*/ 9200 w 337331"/>
              <a:gd name="connsiteY3-8" fmla="*/ 4661079 h 4872799"/>
              <a:gd name="connsiteX4" fmla="*/ 0 w 337331"/>
              <a:gd name="connsiteY4" fmla="*/ 407823 h 48727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" y="connsiteY4"/>
              </a:cxn>
            </a:cxnLst>
            <a:rect l="l" t="t" r="r" b="b"/>
            <a:pathLst>
              <a:path w="337331" h="4872799">
                <a:moveTo>
                  <a:pt x="0" y="407823"/>
                </a:moveTo>
                <a:lnTo>
                  <a:pt x="337331" y="0"/>
                </a:lnTo>
                <a:lnTo>
                  <a:pt x="337331" y="4872799"/>
                </a:lnTo>
                <a:lnTo>
                  <a:pt x="9200" y="4661079"/>
                </a:lnTo>
                <a:cubicBezTo>
                  <a:pt x="9200" y="3276902"/>
                  <a:pt x="0" y="1792000"/>
                  <a:pt x="0" y="4078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norm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6786562" y="1771650"/>
            <a:ext cx="2357438" cy="165616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9"/>
          <p:cNvSpPr/>
          <p:nvPr/>
        </p:nvSpPr>
        <p:spPr>
          <a:xfrm rot="3430120" flipH="1" flipV="1">
            <a:off x="6456164" y="1598415"/>
            <a:ext cx="215504" cy="4050506"/>
          </a:xfrm>
          <a:custGeom>
            <a:avLst/>
            <a:gdLst>
              <a:gd name="connsiteX0" fmla="*/ 0 w 328131"/>
              <a:gd name="connsiteY0" fmla="*/ 508549 h 4872799"/>
              <a:gd name="connsiteX1" fmla="*/ 328131 w 328131"/>
              <a:gd name="connsiteY1" fmla="*/ 0 h 4872799"/>
              <a:gd name="connsiteX2" fmla="*/ 328131 w 328131"/>
              <a:gd name="connsiteY2" fmla="*/ 4872799 h 4872799"/>
              <a:gd name="connsiteX3" fmla="*/ 0 w 328131"/>
              <a:gd name="connsiteY3" fmla="*/ 4661079 h 4872799"/>
              <a:gd name="connsiteX0-1" fmla="*/ 0 w 359283"/>
              <a:gd name="connsiteY0-2" fmla="*/ 406295 h 4872799"/>
              <a:gd name="connsiteX1-3" fmla="*/ 359283 w 359283"/>
              <a:gd name="connsiteY1-4" fmla="*/ 0 h 4872799"/>
              <a:gd name="connsiteX2-5" fmla="*/ 359283 w 359283"/>
              <a:gd name="connsiteY2-6" fmla="*/ 4872799 h 4872799"/>
              <a:gd name="connsiteX3-7" fmla="*/ 31152 w 359283"/>
              <a:gd name="connsiteY3-8" fmla="*/ 4661079 h 4872799"/>
              <a:gd name="connsiteX4" fmla="*/ 0 w 359283"/>
              <a:gd name="connsiteY4" fmla="*/ 406295 h 48727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" y="connsiteY4"/>
              </a:cxn>
            </a:cxnLst>
            <a:rect l="l" t="t" r="r" b="b"/>
            <a:pathLst>
              <a:path w="359283" h="4872799">
                <a:moveTo>
                  <a:pt x="0" y="406295"/>
                </a:moveTo>
                <a:lnTo>
                  <a:pt x="359283" y="0"/>
                </a:lnTo>
                <a:lnTo>
                  <a:pt x="359283" y="4872799"/>
                </a:lnTo>
                <a:lnTo>
                  <a:pt x="31152" y="4661079"/>
                </a:lnTo>
                <a:cubicBezTo>
                  <a:pt x="31152" y="3276902"/>
                  <a:pt x="0" y="1790472"/>
                  <a:pt x="0" y="4062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norm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620000">
            <a:off x="2308051" y="1358000"/>
            <a:ext cx="4455468" cy="1009955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20" name="内容占位符 19"/>
          <p:cNvSpPr>
            <a:spLocks noGrp="1"/>
          </p:cNvSpPr>
          <p:nvPr>
            <p:ph sz="quarter" idx="13"/>
          </p:nvPr>
        </p:nvSpPr>
        <p:spPr>
          <a:xfrm rot="19620000">
            <a:off x="4319430" y="2965064"/>
            <a:ext cx="2764922" cy="97556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 dirty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F0094AA-5F72-4264-B479-16DA7EBC7A14}" type="slidenum">
              <a:rPr lang="zh-CN" altLang="en-US" sz="1400" smtClean="0"/>
              <a:t>‹#›</a:t>
            </a:fld>
            <a:endParaRPr lang="zh-CN" altLang="en-US" sz="1400">
              <a:ea typeface="幼圆" panose="02010509060101010101" pitchFamily="49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A3E1B-EB47-487C-B58E-8D005070BDCB}" type="slidenum">
              <a:rPr lang="zh-CN" altLang="en-US" sz="1400" smtClean="0"/>
              <a:t>‹#›</a:t>
            </a:fld>
            <a:endParaRPr lang="zh-CN" altLang="en-US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vert="horz" wrap="square" lIns="68580" tIns="34290" rIns="68580" bIns="3429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A3E1B-EB47-487C-B58E-8D005070BDCB}" type="slidenum">
              <a:rPr lang="zh-CN" altLang="en-US" sz="1400" smtClean="0"/>
              <a:t>‹#›</a:t>
            </a:fld>
            <a:endParaRPr lang="zh-CN" altLang="en-US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2330" y="273844"/>
            <a:ext cx="1303020" cy="4358879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6343650" cy="4358879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A3E1B-EB47-487C-B58E-8D005070BDCB}" type="slidenum">
              <a:rPr lang="zh-CN" altLang="en-US" sz="1400" smtClean="0"/>
              <a:t>‹#›</a:t>
            </a:fld>
            <a:endParaRPr lang="zh-CN" altLang="en-US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ags" Target="../tags/tag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ags" Target="../tags/tag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ags" Target="../tags/tag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273844"/>
            <a:ext cx="7886700" cy="777479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  <p:custDataLst>
              <p:tags r:id="rId13"/>
            </p:custDataLst>
          </p:nvPr>
        </p:nvSpPr>
        <p:spPr>
          <a:xfrm>
            <a:off x="628650" y="1154906"/>
            <a:ext cx="7886700" cy="347781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/>
          <a:lstStyle/>
          <a:p>
            <a:pPr lvl="0" indent="-257175"/>
            <a:r>
              <a:rPr lang="zh-CN" altLang="en-US" dirty="0"/>
              <a:t>单击此处编辑母版文本样式</a:t>
            </a:r>
          </a:p>
          <a:p>
            <a:pPr lvl="1" indent="-257175"/>
            <a:r>
              <a:rPr lang="zh-CN" altLang="en-US" dirty="0"/>
              <a:t>第二级</a:t>
            </a:r>
          </a:p>
          <a:p>
            <a:pPr lvl="2" indent="-257175"/>
            <a:r>
              <a:rPr lang="zh-CN" altLang="en-US" dirty="0"/>
              <a:t>第三级</a:t>
            </a:r>
          </a:p>
          <a:p>
            <a:pPr lvl="3" indent="-214630"/>
            <a:r>
              <a:rPr lang="zh-CN" altLang="en-US" dirty="0"/>
              <a:t>第四级</a:t>
            </a:r>
          </a:p>
          <a:p>
            <a:pPr lvl="4" indent="-214630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eaLnBrk="0" hangingPunct="0">
              <a:buFontTx/>
              <a:buNone/>
              <a:defRPr sz="1400">
                <a:solidFill>
                  <a:schemeClr val="tx1">
                    <a:tint val="75000"/>
                  </a:schemeClr>
                </a:solidFill>
                <a:ea typeface="幼圆" panose="020105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eaLnBrk="0" hangingPunct="0">
              <a:buFontTx/>
              <a:buNone/>
              <a:defRPr sz="1400">
                <a:solidFill>
                  <a:schemeClr val="tx1">
                    <a:tint val="75000"/>
                  </a:schemeClr>
                </a:solidFill>
                <a:ea typeface="幼圆" panose="020105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noProof="1" dirty="0">
                <a:solidFill>
                  <a:srgbClr val="929292"/>
                </a:solidFill>
                <a:ea typeface="幼圆" panose="02010509060101010101" pitchFamily="49" charset="-122"/>
              </a:defRPr>
            </a:lvl1pPr>
          </a:lstStyle>
          <a:p>
            <a:pPr>
              <a:defRPr/>
            </a:pPr>
            <a:fld id="{2D8A3E1B-EB47-487C-B58E-8D005070BDCB}" type="slidenum">
              <a:rPr lang="zh-CN" altLang="en-US" sz="1400" smtClean="0"/>
              <a:t>‹#›</a:t>
            </a:fld>
            <a:endParaRPr lang="zh-CN" alt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b="1" kern="1200">
          <a:solidFill>
            <a:srgbClr val="17656D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17656D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17656D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17656D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17656D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17656D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17656D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17656D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17656D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257175" indent="-257175" algn="l" rtl="0" fontAlgn="base">
        <a:lnSpc>
          <a:spcPct val="90000"/>
        </a:lnSpc>
        <a:spcBef>
          <a:spcPts val="75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¤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00075" indent="-257175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257175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330" indent="-21463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86230" indent="-21463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273844"/>
            <a:ext cx="7886700" cy="777479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/>
            <p:custDataLst>
              <p:tags r:id="rId13"/>
            </p:custDataLst>
          </p:nvPr>
        </p:nvSpPr>
        <p:spPr>
          <a:xfrm>
            <a:off x="628650" y="1154906"/>
            <a:ext cx="7886700" cy="347781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/>
          <a:lstStyle/>
          <a:p>
            <a:pPr lvl="0" indent="-257175"/>
            <a:r>
              <a:rPr lang="zh-CN" altLang="en-US" dirty="0"/>
              <a:t>单击此处编辑母版文本样式</a:t>
            </a:r>
          </a:p>
          <a:p>
            <a:pPr lvl="1" indent="-257175"/>
            <a:r>
              <a:rPr lang="zh-CN" altLang="en-US" dirty="0"/>
              <a:t>第二级</a:t>
            </a:r>
          </a:p>
          <a:p>
            <a:pPr lvl="2" indent="-257175"/>
            <a:r>
              <a:rPr lang="zh-CN" altLang="en-US" dirty="0"/>
              <a:t>第三级</a:t>
            </a:r>
          </a:p>
          <a:p>
            <a:pPr lvl="3" indent="-214630"/>
            <a:r>
              <a:rPr lang="zh-CN" altLang="en-US" dirty="0"/>
              <a:t>第四级</a:t>
            </a:r>
          </a:p>
          <a:p>
            <a:pPr lvl="4" indent="-214630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eaLnBrk="0" hangingPunct="0">
              <a:buFontTx/>
              <a:buNone/>
              <a:defRPr sz="1400">
                <a:solidFill>
                  <a:schemeClr val="tx1">
                    <a:tint val="75000"/>
                  </a:schemeClr>
                </a:solidFill>
                <a:ea typeface="幼圆" panose="020105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eaLnBrk="0" hangingPunct="0">
              <a:buFontTx/>
              <a:buNone/>
              <a:defRPr sz="1400">
                <a:solidFill>
                  <a:schemeClr val="tx1">
                    <a:tint val="75000"/>
                  </a:schemeClr>
                </a:solidFill>
                <a:ea typeface="幼圆" panose="020105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noProof="1" dirty="0">
                <a:solidFill>
                  <a:srgbClr val="929292"/>
                </a:solidFill>
                <a:ea typeface="幼圆" panose="02010509060101010101" pitchFamily="49" charset="-122"/>
              </a:defRPr>
            </a:lvl1pPr>
          </a:lstStyle>
          <a:p>
            <a:pPr>
              <a:defRPr/>
            </a:pPr>
            <a:fld id="{FCC7F7A2-C9CD-4E82-8944-E69D13045AFA}" type="slidenum">
              <a:rPr lang="zh-CN" altLang="en-US" sz="1400" smtClean="0"/>
              <a:t>‹#›</a:t>
            </a:fld>
            <a:endParaRPr lang="zh-CN" alt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b="1" kern="1200">
          <a:solidFill>
            <a:srgbClr val="17656D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17656D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17656D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17656D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17656D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17656D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17656D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17656D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17656D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257175" indent="-257175" algn="l" rtl="0" fontAlgn="base">
        <a:lnSpc>
          <a:spcPct val="90000"/>
        </a:lnSpc>
        <a:spcBef>
          <a:spcPts val="75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¤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00075" indent="-257175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257175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330" indent="-21463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86230" indent="-21463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273844"/>
            <a:ext cx="7886700" cy="777479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/>
            <p:custDataLst>
              <p:tags r:id="rId13"/>
            </p:custDataLst>
          </p:nvPr>
        </p:nvSpPr>
        <p:spPr>
          <a:xfrm>
            <a:off x="628650" y="1154906"/>
            <a:ext cx="7886700" cy="347781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/>
          <a:lstStyle/>
          <a:p>
            <a:pPr lvl="0" indent="-257175"/>
            <a:r>
              <a:rPr lang="zh-CN" altLang="en-US" dirty="0"/>
              <a:t>单击此处编辑母版文本样式</a:t>
            </a:r>
          </a:p>
          <a:p>
            <a:pPr lvl="1" indent="-257175"/>
            <a:r>
              <a:rPr lang="zh-CN" altLang="en-US" dirty="0"/>
              <a:t>第二级</a:t>
            </a:r>
          </a:p>
          <a:p>
            <a:pPr lvl="2" indent="-257175"/>
            <a:r>
              <a:rPr lang="zh-CN" altLang="en-US" dirty="0"/>
              <a:t>第三级</a:t>
            </a:r>
          </a:p>
          <a:p>
            <a:pPr lvl="3" indent="-214630"/>
            <a:r>
              <a:rPr lang="zh-CN" altLang="en-US" dirty="0"/>
              <a:t>第四级</a:t>
            </a:r>
          </a:p>
          <a:p>
            <a:pPr lvl="4" indent="-214630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eaLnBrk="0" hangingPunct="0">
              <a:buFontTx/>
              <a:buNone/>
              <a:defRPr sz="1400">
                <a:solidFill>
                  <a:schemeClr val="tx1">
                    <a:tint val="75000"/>
                  </a:schemeClr>
                </a:solidFill>
                <a:ea typeface="幼圆" panose="020105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eaLnBrk="0" hangingPunct="0">
              <a:buFontTx/>
              <a:buNone/>
              <a:defRPr sz="1400">
                <a:solidFill>
                  <a:schemeClr val="tx1">
                    <a:tint val="75000"/>
                  </a:schemeClr>
                </a:solidFill>
                <a:ea typeface="幼圆" panose="020105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noProof="1" dirty="0">
                <a:solidFill>
                  <a:srgbClr val="929292"/>
                </a:solidFill>
                <a:ea typeface="幼圆" panose="02010509060101010101" pitchFamily="49" charset="-122"/>
              </a:defRPr>
            </a:lvl1pPr>
          </a:lstStyle>
          <a:p>
            <a:pPr>
              <a:defRPr/>
            </a:pPr>
            <a:fld id="{E2AFE478-275B-4C4C-AEB0-9EB405456FB7}" type="slidenum">
              <a:rPr lang="zh-CN" altLang="en-US" sz="1400" smtClean="0"/>
              <a:t>‹#›</a:t>
            </a:fld>
            <a:endParaRPr lang="zh-CN" alt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b="1" kern="1200">
          <a:solidFill>
            <a:srgbClr val="17656D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17656D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17656D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17656D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17656D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17656D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17656D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17656D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17656D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257175" indent="-257175" algn="l" rtl="0" fontAlgn="base">
        <a:lnSpc>
          <a:spcPct val="90000"/>
        </a:lnSpc>
        <a:spcBef>
          <a:spcPts val="75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¤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00075" indent="-257175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257175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330" indent="-21463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86230" indent="-21463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273844"/>
            <a:ext cx="7886700" cy="777479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/>
            <p:custDataLst>
              <p:tags r:id="rId13"/>
            </p:custDataLst>
          </p:nvPr>
        </p:nvSpPr>
        <p:spPr>
          <a:xfrm>
            <a:off x="628650" y="1154906"/>
            <a:ext cx="7886700" cy="347781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/>
          <a:lstStyle/>
          <a:p>
            <a:pPr lvl="0" indent="-257175"/>
            <a:r>
              <a:rPr lang="zh-CN" altLang="en-US" dirty="0"/>
              <a:t>单击此处编辑母版文本样式</a:t>
            </a:r>
          </a:p>
          <a:p>
            <a:pPr lvl="1" indent="-257175"/>
            <a:r>
              <a:rPr lang="zh-CN" altLang="en-US" dirty="0"/>
              <a:t>第二级</a:t>
            </a:r>
          </a:p>
          <a:p>
            <a:pPr lvl="2" indent="-257175"/>
            <a:r>
              <a:rPr lang="zh-CN" altLang="en-US" dirty="0"/>
              <a:t>第三级</a:t>
            </a:r>
          </a:p>
          <a:p>
            <a:pPr lvl="3" indent="-214630"/>
            <a:r>
              <a:rPr lang="zh-CN" altLang="en-US" dirty="0"/>
              <a:t>第四级</a:t>
            </a:r>
          </a:p>
          <a:p>
            <a:pPr lvl="4" indent="-214630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eaLnBrk="0" hangingPunct="0">
              <a:buFontTx/>
              <a:buNone/>
              <a:defRPr sz="1400">
                <a:solidFill>
                  <a:schemeClr val="tx1">
                    <a:tint val="75000"/>
                  </a:schemeClr>
                </a:solidFill>
                <a:ea typeface="幼圆" panose="020105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eaLnBrk="0" hangingPunct="0">
              <a:buFontTx/>
              <a:buNone/>
              <a:defRPr sz="1400">
                <a:solidFill>
                  <a:schemeClr val="tx1">
                    <a:tint val="75000"/>
                  </a:schemeClr>
                </a:solidFill>
                <a:ea typeface="幼圆" panose="020105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noProof="1" dirty="0">
                <a:solidFill>
                  <a:srgbClr val="929292"/>
                </a:solidFill>
                <a:ea typeface="幼圆" panose="02010509060101010101" pitchFamily="49" charset="-122"/>
              </a:defRPr>
            </a:lvl1pPr>
          </a:lstStyle>
          <a:p>
            <a:pPr>
              <a:defRPr/>
            </a:pPr>
            <a:fld id="{FCC7F7A2-C9CD-4E82-8944-E69D13045AFA}" type="slidenum">
              <a:rPr lang="zh-CN" altLang="en-US" sz="1400" smtClean="0"/>
              <a:t>‹#›</a:t>
            </a:fld>
            <a:endParaRPr lang="zh-CN" alt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b="1" kern="1200">
          <a:solidFill>
            <a:srgbClr val="17656D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17656D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17656D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17656D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17656D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17656D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17656D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17656D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17656D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257175" indent="-257175" algn="l" rtl="0" fontAlgn="base">
        <a:lnSpc>
          <a:spcPct val="90000"/>
        </a:lnSpc>
        <a:spcBef>
          <a:spcPts val="75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¤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00075" indent="-257175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257175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330" indent="-21463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86230" indent="-21463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7.wdp"/><Relationship Id="rId3" Type="http://schemas.openxmlformats.org/officeDocument/2006/relationships/notesSlide" Target="../notesSlides/notesSlide3.xml"/><Relationship Id="rId7" Type="http://schemas.microsoft.com/office/2007/relationships/hdphoto" Target="../media/hdphoto4.wdp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4.xml"/><Relationship Id="rId6" Type="http://schemas.openxmlformats.org/officeDocument/2006/relationships/image" Target="../media/image7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9.wdp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6.xml"/><Relationship Id="rId4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649180" y="1519920"/>
            <a:ext cx="5736431" cy="1069181"/>
          </a:xfrm>
        </p:spPr>
        <p:txBody>
          <a:bodyPr vert="horz" wrap="square" lIns="51435" tIns="25718" rIns="51435" bIns="25718" numCol="1" rtlCol="0" anchor="b" anchorCtr="0" compatLnSpc="1">
            <a:normAutofit/>
          </a:bodyPr>
          <a:lstStyle/>
          <a:p>
            <a:pPr defTabSz="685800" fontAlgn="auto"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+mj-ea"/>
                <a:cs typeface="+mj-ea"/>
              </a:rPr>
              <a:t>1 </a:t>
            </a:r>
            <a:r>
              <a:rPr lang="zh-CN" altLang="en-US" sz="4000" dirty="0">
                <a:solidFill>
                  <a:schemeClr val="tx1">
                    <a:lumMod val="50000"/>
                  </a:schemeClr>
                </a:solidFill>
                <a:latin typeface="+mj-ea"/>
                <a:cs typeface="+mj-ea"/>
              </a:rPr>
              <a:t>开开心心上学去</a:t>
            </a:r>
          </a:p>
        </p:txBody>
      </p:sp>
      <p:sp>
        <p:nvSpPr>
          <p:cNvPr id="17410" name="文本框 3"/>
          <p:cNvSpPr txBox="1"/>
          <p:nvPr/>
        </p:nvSpPr>
        <p:spPr>
          <a:xfrm>
            <a:off x="223838" y="267892"/>
            <a:ext cx="7494270" cy="530225"/>
          </a:xfrm>
          <a:prstGeom prst="rect">
            <a:avLst/>
          </a:prstGeom>
          <a:noFill/>
          <a:ln w="9525">
            <a:noFill/>
          </a:ln>
        </p:spPr>
        <p:txBody>
          <a:bodyPr wrap="none" lIns="51435" tIns="25718" rIns="51435" bIns="25718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202020"/>
                </a:solidFill>
                <a:latin typeface="华文楷体" panose="02010600040101010101" charset="-122"/>
                <a:ea typeface="华文楷体" panose="02010600040101010101" charset="-122"/>
              </a:rPr>
              <a:t>部编版道德与法治一年级上册第一单元     我是小学生啦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竖卷形 3"/>
          <p:cNvSpPr/>
          <p:nvPr/>
        </p:nvSpPr>
        <p:spPr>
          <a:xfrm>
            <a:off x="184785" y="617220"/>
            <a:ext cx="2602865" cy="2921000"/>
          </a:xfrm>
          <a:prstGeom prst="verticalScroll">
            <a:avLst/>
          </a:prstGeom>
          <a:solidFill>
            <a:srgbClr val="D9F5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3"/>
          <p:cNvSpPr/>
          <p:nvPr/>
        </p:nvSpPr>
        <p:spPr>
          <a:xfrm>
            <a:off x="616585" y="1058545"/>
            <a:ext cx="1893570" cy="237680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indent="508000">
              <a:lnSpc>
                <a:spcPct val="150000"/>
              </a:lnSpc>
              <a:buFont typeface="宋体" panose="02010600030101010101" pitchFamily="2" charset="-122"/>
              <a:extLst>
                <a:ext uri="{35155182-B16C-46BC-9424-99874614C6A1}">
                  <wpsdc:indentchars xmlns="" xmlns:wpsdc="http://www.wps.cn/officeDocument/2017/drawingmlCustomData" val="200" checksum="282533468"/>
                </a:ext>
              </a:extLst>
            </a:pPr>
            <a:r>
              <a:rPr lang="zh-CN" altLang="en-US" sz="2000" dirty="0">
                <a:solidFill>
                  <a:srgbClr val="202020"/>
                </a:solidFill>
                <a:latin typeface="华文楷体" panose="02010600040101010101" charset="-122"/>
                <a:ea typeface="华文楷体" panose="02010600040101010101" charset="-122"/>
              </a:rPr>
              <a:t>第三步：</a:t>
            </a:r>
          </a:p>
          <a:p>
            <a:pPr indent="508000">
              <a:lnSpc>
                <a:spcPct val="150000"/>
              </a:lnSpc>
              <a:buFont typeface="宋体" panose="02010600030101010101" pitchFamily="2" charset="-122"/>
              <a:extLst>
                <a:ext uri="{35155182-B16C-46BC-9424-99874614C6A1}">
                  <wpsdc:indentchars xmlns="" xmlns:wpsdc="http://www.wps.cn/officeDocument/2017/drawingmlCustomData" val="200" checksum="282533468"/>
                </a:ext>
              </a:extLst>
            </a:pPr>
            <a:r>
              <a:rPr lang="zh-CN" altLang="en-US" sz="2000" dirty="0">
                <a:solidFill>
                  <a:srgbClr val="202020"/>
                </a:solidFill>
                <a:latin typeface="华文楷体" panose="02010600040101010101" charset="-122"/>
                <a:ea typeface="华文楷体" panose="02010600040101010101" charset="-122"/>
              </a:rPr>
              <a:t>把按大小整理好的物品整齐地放进书包。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505325" y="766445"/>
            <a:ext cx="3728085" cy="3430905"/>
          </a:xfrm>
          <a:prstGeom prst="roundRect">
            <a:avLst/>
          </a:prstGeom>
          <a:effectLst>
            <a:softEdge rad="63500"/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8685" y="1343025"/>
            <a:ext cx="3966845" cy="2719070"/>
          </a:xfrm>
          <a:prstGeom prst="roundRect">
            <a:avLst>
              <a:gd name="adj" fmla="val 11751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10" name="内容占位符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1340" y="1343025"/>
            <a:ext cx="3807460" cy="2718435"/>
          </a:xfrm>
          <a:prstGeom prst="round2DiagRect">
            <a:avLst>
              <a:gd name="adj1" fmla="val 10839"/>
              <a:gd name="adj2" fmla="val 0"/>
            </a:avLst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/>
          <p:nvPr/>
        </p:nvSpPr>
        <p:spPr>
          <a:xfrm>
            <a:off x="5104924" y="1307106"/>
            <a:ext cx="2843322" cy="3185325"/>
          </a:xfrm>
          <a:prstGeom prst="round2DiagRect">
            <a:avLst/>
          </a:prstGeom>
          <a:solidFill>
            <a:srgbClr val="D9F5F2"/>
          </a:solidFill>
          <a:ln w="3175">
            <a:solidFill>
              <a:srgbClr val="002060"/>
            </a:solidFill>
          </a:ln>
          <a:effectLst>
            <a:outerShdw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9000" tIns="54000" rIns="189000" bIns="54000" anchor="ctr">
            <a:spAutoFit/>
          </a:bodyPr>
          <a:lstStyle>
            <a:defPPr>
              <a:defRPr lang="zh-CN"/>
            </a:defPPr>
            <a:lvl1pPr indent="180975">
              <a:lnSpc>
                <a:spcPct val="150000"/>
              </a:lnSpc>
              <a:defRPr sz="2800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 indent="0" eaLnBrk="0" hangingPunct="0">
              <a:defRPr/>
            </a:pPr>
            <a:r>
              <a:rPr lang="zh-CN" altLang="en-US" sz="2000" noProof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小书包，别着急，用品文具想仔细。</a:t>
            </a:r>
          </a:p>
          <a:p>
            <a:pPr indent="0" eaLnBrk="0" hangingPunct="0">
              <a:defRPr/>
            </a:pPr>
            <a:r>
              <a:rPr lang="zh-CN" altLang="en-US" sz="2000" noProof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大大小小排个队，样样不少都爱惜。</a:t>
            </a:r>
          </a:p>
          <a:p>
            <a:pPr indent="0" eaLnBrk="0" hangingPunct="0">
              <a:defRPr/>
            </a:pPr>
            <a:r>
              <a:rPr lang="zh-CN" altLang="en-US" sz="2000" noProof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我们都是好伙伴，天天一起上学去。        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0187" y="3000851"/>
            <a:ext cx="2461262" cy="1686401"/>
          </a:xfrm>
          <a:prstGeom prst="roundRect">
            <a:avLst>
              <a:gd name="adj" fmla="val 11751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10" name="内容占位符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18284" y="907257"/>
            <a:ext cx="2453164" cy="1751171"/>
          </a:xfrm>
          <a:prstGeom prst="round2DiagRect">
            <a:avLst>
              <a:gd name="adj1" fmla="val 10839"/>
              <a:gd name="adj2" fmla="val 0"/>
            </a:avLst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 bwMode="auto">
          <a:xfrm>
            <a:off x="747475" y="194615"/>
            <a:ext cx="5479256" cy="93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defTabSz="914400" eaLnBrk="1" latinLnBrk="0" hangingPunct="1">
              <a:lnSpc>
                <a:spcPct val="100000"/>
              </a:lnSpc>
              <a:defRPr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endParaRPr lang="en-US" altLang="zh-CN" dirty="0"/>
          </a:p>
          <a:p>
            <a:r>
              <a:rPr lang="zh-CN" altLang="en-US" dirty="0">
                <a:latin typeface="华文楷体" panose="02010600040101010101" charset="-122"/>
                <a:ea typeface="华文楷体" panose="02010600040101010101" charset="-122"/>
              </a:rPr>
              <a:t>遇到下面这样的情况，该怎么做？</a:t>
            </a:r>
          </a:p>
        </p:txBody>
      </p:sp>
      <p:pic>
        <p:nvPicPr>
          <p:cNvPr id="6" name="图片 5" descr="书包 好脏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4594" y="859751"/>
            <a:ext cx="5562000" cy="4173443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 bwMode="auto">
          <a:xfrm>
            <a:off x="6367448" y="1331347"/>
            <a:ext cx="1080120" cy="461175"/>
          </a:xfrm>
          <a:prstGeom prst="wedgeRoundRectCallout">
            <a:avLst>
              <a:gd name="adj1" fmla="val -112848"/>
              <a:gd name="adj2" fmla="val 6005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accent1"/>
            </a:solidFill>
          </a:ln>
          <a:effectLst>
            <a:outerShdw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27000" tIns="54000" rIns="27000" bIns="54000" anchor="ctr">
            <a:spAutoFit/>
          </a:bodyPr>
          <a:lstStyle/>
          <a:p>
            <a:pPr algn="ctr"/>
            <a:r>
              <a:rPr lang="zh-CN" altLang="en-US" sz="2000" dirty="0">
                <a:latin typeface="华文楷体" panose="02010600040101010101" charset="-122"/>
                <a:ea typeface="华文楷体" panose="02010600040101010101" charset="-122"/>
              </a:rPr>
              <a:t>好脏啊！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7285673" y="3721417"/>
            <a:ext cx="1752600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100" b="1" dirty="0">
                <a:solidFill>
                  <a:srgbClr val="C00000"/>
                </a:solidFill>
                <a:latin typeface="+mn-ea"/>
                <a:ea typeface="+mn-ea"/>
              </a:rPr>
              <a:t>注意爱护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书包 撑爆了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5695" y="954672"/>
            <a:ext cx="5438366" cy="4080686"/>
          </a:xfrm>
          <a:prstGeom prst="rect">
            <a:avLst/>
          </a:prstGeom>
        </p:spPr>
      </p:pic>
      <p:sp>
        <p:nvSpPr>
          <p:cNvPr id="4" name="标题 1"/>
          <p:cNvSpPr txBox="1"/>
          <p:nvPr/>
        </p:nvSpPr>
        <p:spPr bwMode="auto">
          <a:xfrm>
            <a:off x="672704" y="132834"/>
            <a:ext cx="5479256" cy="93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ctr" defTabSz="914400" eaLnBrk="1" latinLnBrk="0" hangingPunct="1">
              <a:lnSpc>
                <a:spcPct val="90000"/>
              </a:lnSpc>
              <a:defRPr sz="32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pPr algn="l">
              <a:lnSpc>
                <a:spcPct val="100000"/>
              </a:lnSpc>
            </a:pPr>
            <a:endParaRPr lang="en-US" altLang="zh-CN" sz="2800" dirty="0">
              <a:latin typeface="华文楷体" panose="02010600040101010101" charset="-122"/>
              <a:ea typeface="华文楷体" panose="02010600040101010101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en-US" sz="2800" dirty="0">
                <a:latin typeface="华文楷体" panose="02010600040101010101" charset="-122"/>
                <a:ea typeface="华文楷体" panose="02010600040101010101" charset="-122"/>
              </a:rPr>
              <a:t>遇到下面这样的情况，该怎么做？</a:t>
            </a:r>
          </a:p>
        </p:txBody>
      </p:sp>
      <p:sp>
        <p:nvSpPr>
          <p:cNvPr id="2" name="圆角矩形标注 1"/>
          <p:cNvSpPr/>
          <p:nvPr/>
        </p:nvSpPr>
        <p:spPr bwMode="auto">
          <a:xfrm>
            <a:off x="6253624" y="1372684"/>
            <a:ext cx="1080120" cy="461175"/>
          </a:xfrm>
          <a:prstGeom prst="wedgeRoundRectCallout">
            <a:avLst>
              <a:gd name="adj1" fmla="val -124753"/>
              <a:gd name="adj2" fmla="val 6471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accent1"/>
            </a:solidFill>
          </a:ln>
          <a:effectLst>
            <a:outerShdw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27000" tIns="54000" rIns="27000" bIns="54000" anchor="ctr">
            <a:spAutoFit/>
          </a:bodyPr>
          <a:lstStyle/>
          <a:p>
            <a:pPr algn="ctr"/>
            <a:r>
              <a:rPr lang="zh-CN" altLang="en-US" sz="2000" dirty="0">
                <a:latin typeface="华文楷体" panose="02010600040101010101" charset="-122"/>
                <a:ea typeface="华文楷体" panose="02010600040101010101" charset="-122"/>
              </a:rPr>
              <a:t>撑爆了！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6804184" y="3608546"/>
            <a:ext cx="1752600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100" b="1" dirty="0">
                <a:solidFill>
                  <a:srgbClr val="C00000"/>
                </a:solidFill>
                <a:latin typeface="+mn-ea"/>
                <a:ea typeface="+mn-ea"/>
              </a:rPr>
              <a:t>按课表整理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书包 好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3939" y="1029962"/>
            <a:ext cx="5438366" cy="4080686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 bwMode="auto">
          <a:xfrm>
            <a:off x="6145991" y="1505081"/>
            <a:ext cx="1080120" cy="461175"/>
          </a:xfrm>
          <a:prstGeom prst="wedgeRoundRectCallout">
            <a:avLst>
              <a:gd name="adj1" fmla="val -124753"/>
              <a:gd name="adj2" fmla="val 6471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accent1"/>
            </a:solidFill>
          </a:ln>
          <a:effectLst>
            <a:outerShdw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27000" tIns="54000" rIns="27000" bIns="54000" anchor="ctr">
            <a:spAutoFit/>
          </a:bodyPr>
          <a:lstStyle/>
          <a:p>
            <a:pPr algn="ctr"/>
            <a:r>
              <a:rPr lang="zh-CN" altLang="en-US" sz="2000" dirty="0">
                <a:latin typeface="华文楷体" panose="02010600040101010101" charset="-122"/>
                <a:ea typeface="华文楷体" panose="02010600040101010101" charset="-122"/>
              </a:rPr>
              <a:t>好乱啊！</a:t>
            </a:r>
          </a:p>
        </p:txBody>
      </p:sp>
      <p:sp>
        <p:nvSpPr>
          <p:cNvPr id="4" name="标题 1"/>
          <p:cNvSpPr txBox="1"/>
          <p:nvPr/>
        </p:nvSpPr>
        <p:spPr bwMode="auto">
          <a:xfrm>
            <a:off x="672704" y="142882"/>
            <a:ext cx="5479256" cy="93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ctr" defTabSz="914400" eaLnBrk="1" latinLnBrk="0" hangingPunct="1">
              <a:lnSpc>
                <a:spcPct val="90000"/>
              </a:lnSpc>
              <a:defRPr sz="32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pPr algn="l">
              <a:lnSpc>
                <a:spcPct val="100000"/>
              </a:lnSpc>
            </a:pPr>
            <a:endParaRPr lang="en-US" altLang="zh-CN" sz="2800" dirty="0"/>
          </a:p>
          <a:p>
            <a:pPr algn="l">
              <a:lnSpc>
                <a:spcPct val="100000"/>
              </a:lnSpc>
            </a:pPr>
            <a:r>
              <a:rPr lang="zh-CN" altLang="en-US" sz="2800" dirty="0">
                <a:latin typeface="华文楷体" panose="02010600040101010101" charset="-122"/>
                <a:ea typeface="华文楷体" panose="02010600040101010101" charset="-122"/>
              </a:rPr>
              <a:t>遇到下面这样的情况，该怎么做？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6627019" y="3720941"/>
            <a:ext cx="2092643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100" b="1">
                <a:solidFill>
                  <a:srgbClr val="C00000"/>
                </a:solidFill>
                <a:latin typeface="+mn-ea"/>
                <a:ea typeface="+mn-ea"/>
              </a:rPr>
              <a:t>分区按大小摆放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3443" y="837247"/>
            <a:ext cx="3084195" cy="4134803"/>
          </a:xfrm>
          <a:prstGeom prst="roundRect">
            <a:avLst>
              <a:gd name="adj" fmla="val 11751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5" name="标题 1"/>
          <p:cNvSpPr txBox="1"/>
          <p:nvPr/>
        </p:nvSpPr>
        <p:spPr bwMode="auto">
          <a:xfrm>
            <a:off x="4320540" y="2558891"/>
            <a:ext cx="4295775" cy="57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defTabSz="914400" eaLnBrk="1" latinLnBrk="0" hangingPunct="1">
              <a:lnSpc>
                <a:spcPct val="100000"/>
              </a:lnSpc>
              <a:defRPr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>
                <a:latin typeface="华文楷体" panose="02010600040101010101" charset="-122"/>
                <a:ea typeface="华文楷体" panose="02010600040101010101" charset="-122"/>
              </a:rPr>
              <a:t>       </a:t>
            </a:r>
            <a:r>
              <a:rPr lang="zh-CN" altLang="en-US" sz="2400" dirty="0">
                <a:latin typeface="华文楷体" panose="02010600040101010101" charset="-122"/>
                <a:ea typeface="华文楷体" panose="02010600040101010101" charset="-122"/>
              </a:rPr>
              <a:t>试着整理自己的小书包。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507355" y="1168717"/>
            <a:ext cx="1395254" cy="500137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+mn-ea"/>
                <a:ea typeface="+mn-ea"/>
                <a:cs typeface="+mn-ea"/>
                <a:sym typeface="+mn-ea"/>
              </a:rPr>
              <a:t> </a:t>
            </a:r>
            <a:r>
              <a:rPr lang="zh-CN" altLang="en-US" sz="2800" b="1" dirty="0">
                <a:solidFill>
                  <a:srgbClr val="002060"/>
                </a:solidFill>
                <a:latin typeface="+mn-ea"/>
                <a:ea typeface="+mn-ea"/>
                <a:cs typeface="+mn-ea"/>
                <a:sym typeface="+mn-ea"/>
              </a:rPr>
              <a:t>试一试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图片 5" descr="书包们.png"/>
          <p:cNvPicPr>
            <a:picLocks noChangeAspect="1"/>
          </p:cNvPicPr>
          <p:nvPr/>
        </p:nvPicPr>
        <p:blipFill>
          <a:blip r:embed="rId3"/>
          <a:srcRect l="7164" t="20297" r="8656" b="33134"/>
          <a:stretch>
            <a:fillRect/>
          </a:stretch>
        </p:blipFill>
        <p:spPr>
          <a:xfrm>
            <a:off x="1592104" y="1855947"/>
            <a:ext cx="5584031" cy="23169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3823335" y="1026795"/>
            <a:ext cx="1657350" cy="49911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buFont typeface="宋体" panose="02010600030101010101" pitchFamily="2" charset="-122"/>
            </a:pPr>
            <a:r>
              <a:rPr lang="zh-CN" altLang="en-US" sz="2800" b="1" dirty="0">
                <a:solidFill>
                  <a:srgbClr val="202020"/>
                </a:solidFill>
                <a:latin typeface="+mj-ea"/>
                <a:ea typeface="+mj-ea"/>
              </a:rPr>
              <a:t>小书包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lum bright="6000" contrast="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370" b="61091" l="37582" r="93791">
                        <a14:foregroundMark x1="81536" y1="46691" x2="78350" y2="50245"/>
                        <a14:foregroundMark x1="69853" y1="31066" x2="86193" y2="32904"/>
                        <a14:foregroundMark x1="69853" y1="30515" x2="90850" y2="30147"/>
                        <a14:foregroundMark x1="86029" y1="38787" x2="86765" y2="51900"/>
                        <a14:foregroundMark x1="83578" y1="44240" x2="75245" y2="53860"/>
                        <a14:foregroundMark x1="68546" y1="33211" x2="80637" y2="33211"/>
                        <a14:foregroundMark x1="67974" y1="30392" x2="67565" y2="31924"/>
                        <a14:foregroundMark x1="90850" y1="30515" x2="90441" y2="32475"/>
                        <a14:foregroundMark x1="40768" y1="52757" x2="50408" y2="55637"/>
                        <a14:foregroundMark x1="43382" y1="55086" x2="42974" y2="55699"/>
                        <a14:foregroundMark x1="52533" y1="55944" x2="60703" y2="57230"/>
                        <a14:foregroundMark x1="62500" y1="58150" x2="82843" y2="53983"/>
                        <a14:foregroundMark x1="83987" y1="47120" x2="83987" y2="50797"/>
                        <a14:foregroundMark x1="81699" y1="43934" x2="79493" y2="46691"/>
                        <a14:foregroundMark x1="83987" y1="40870" x2="85866" y2="46324"/>
                        <a14:foregroundMark x1="68873" y1="58578" x2="85784" y2="55270"/>
                        <a14:foregroundMark x1="89542" y1="54167" x2="90278" y2="53186"/>
                        <a14:foregroundMark x1="41095" y1="56801" x2="42402" y2="56801"/>
                      </a14:backgroundRemoval>
                    </a14:imgEffect>
                    <a14:imgEffect>
                      <a14:brightnessContrast bright="20000" contrast="2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16" t="28427" r="5360" b="38159"/>
          <a:stretch>
            <a:fillRect/>
          </a:stretch>
        </p:blipFill>
        <p:spPr>
          <a:xfrm>
            <a:off x="11633" y="1727835"/>
            <a:ext cx="4594454" cy="3497580"/>
          </a:xfrm>
          <a:prstGeom prst="rect">
            <a:avLst/>
          </a:prstGeom>
        </p:spPr>
      </p:pic>
      <p:sp>
        <p:nvSpPr>
          <p:cNvPr id="4" name="云形标注 3"/>
          <p:cNvSpPr/>
          <p:nvPr/>
        </p:nvSpPr>
        <p:spPr>
          <a:xfrm>
            <a:off x="4914900" y="1517650"/>
            <a:ext cx="3451225" cy="1637030"/>
          </a:xfrm>
          <a:prstGeom prst="cloudCallout">
            <a:avLst>
              <a:gd name="adj1" fmla="val -58143"/>
              <a:gd name="adj2" fmla="val 64998"/>
            </a:avLst>
          </a:prstGeom>
          <a:solidFill>
            <a:srgbClr val="D9F5F2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230" name="Rectangle 3"/>
          <p:cNvSpPr/>
          <p:nvPr/>
        </p:nvSpPr>
        <p:spPr>
          <a:xfrm>
            <a:off x="5405825" y="1988779"/>
            <a:ext cx="2836631" cy="53022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150000"/>
              </a:lnSpc>
              <a:buFont typeface="宋体" panose="02010600030101010101" pitchFamily="2" charset="-122"/>
            </a:pPr>
            <a:r>
              <a:rPr lang="zh-CN" altLang="en-US" sz="2000" dirty="0">
                <a:solidFill>
                  <a:srgbClr val="202020"/>
                </a:solidFill>
                <a:latin typeface="华文楷体" panose="02010600040101010101" charset="-122"/>
                <a:ea typeface="华文楷体" panose="02010600040101010101" charset="-122"/>
              </a:rPr>
              <a:t>怎样整理好小书包？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22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文本框 99"/>
          <p:cNvSpPr txBox="1">
            <a:spLocks noChangeArrowheads="1"/>
          </p:cNvSpPr>
          <p:nvPr/>
        </p:nvSpPr>
        <p:spPr bwMode="auto">
          <a:xfrm>
            <a:off x="812193" y="326620"/>
            <a:ext cx="6399690" cy="131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buFont typeface="Wingdings" panose="05000000000000000000" pitchFamily="2" charset="2"/>
              <a:defRPr/>
            </a:pPr>
            <a:endParaRPr lang="en-US" altLang="zh-CN" dirty="0">
              <a:solidFill>
                <a:srgbClr val="20202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457200" eaLnBrk="0" hangingPunct="0">
              <a:lnSpc>
                <a:spcPct val="150000"/>
              </a:lnSpc>
              <a:buFont typeface="Wingdings" panose="05000000000000000000" pitchFamily="2" charset="2"/>
              <a:defRPr/>
            </a:pPr>
            <a:r>
              <a:rPr lang="zh-CN" altLang="en-US" sz="2400" dirty="0" smtClean="0">
                <a:solidFill>
                  <a:srgbClr val="20202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  哪些</a:t>
            </a:r>
            <a:r>
              <a:rPr lang="zh-CN" altLang="en-US" sz="2400" dirty="0">
                <a:solidFill>
                  <a:srgbClr val="20202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物品可以装在小书包里，为什么？</a:t>
            </a:r>
          </a:p>
          <a:p>
            <a:pPr eaLnBrk="0" hangingPunct="0">
              <a:defRPr/>
            </a:pPr>
            <a:endParaRPr lang="zh-CN" altLang="en-US" dirty="0">
              <a:solidFill>
                <a:srgbClr val="202020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pic>
        <p:nvPicPr>
          <p:cNvPr id="1036" name="Picture 12" descr="https://timgsa.baidu.com/timg?image&amp;quality=80&amp;size=b9999_10000&amp;sec=1546712120809&amp;di=38d9d1ad2ab26709c6d91bf15ab98362&amp;imgtype=0&amp;src=http%3A%2F%2Fku.90sjimg.com%2Felement_origin_min_pic%2F17%2F07%2F31%2F967f60a136a1c30c35223d841fa7f99c.jpg%2521%2Ffwfh%2F804x804%2Fquality%2F90%2Funsharp%2Ftrue%2Fcompress%2Ftru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5" b="100000" l="3077" r="100000">
                        <a14:foregroundMark x1="9538" y1="76651" x2="26308" y2="82181"/>
                        <a14:foregroundMark x1="12308" y1="79109" x2="24462" y2="832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622" y="264240"/>
            <a:ext cx="4643438" cy="465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546711381013&amp;di=c6c66da35b64d15caa695108e502f607&amp;imgtype=0&amp;src=http%3A%2F%2Fjianbihua.com%2Fsites%2Fdefault%2Ffiles%2Fstyles%2Fphoto300x200%2Fpublic%2Fimages%2F2018-04%2FHG%25E4%25BA%25BA%25E7%2589%25A9c6.jpg%3Fitok%3DYByl1o5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0000" l="10000" r="90000">
                        <a14:foregroundMark x1="36667" y1="77000" x2="66667" y2="8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48" y="536734"/>
            <a:ext cx="3180398" cy="212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651" l="535" r="100000">
                        <a14:foregroundMark x1="11943" y1="1389" x2="25668" y2="31349"/>
                        <a14:foregroundMark x1="50089" y1="8135" x2="31551" y2="20635"/>
                        <a14:foregroundMark x1="25312" y1="7937" x2="35116" y2="16468"/>
                        <a14:foregroundMark x1="39037" y1="21825" x2="54545" y2="34921"/>
                        <a14:foregroundMark x1="46168" y1="16865" x2="55793" y2="29365"/>
                        <a14:foregroundMark x1="68806" y1="34325" x2="72906" y2="35913"/>
                        <a14:foregroundMark x1="62032" y1="43056" x2="62923" y2="45635"/>
                        <a14:foregroundMark x1="57576" y1="42063" x2="60250" y2="42659"/>
                        <a14:foregroundMark x1="57576" y1="59524" x2="56328" y2="68254"/>
                        <a14:foregroundMark x1="11943" y1="60516" x2="31551" y2="65873"/>
                        <a14:foregroundMark x1="19073" y1="35516" x2="15508" y2="51587"/>
                        <a14:foregroundMark x1="27094" y1="36706" x2="24599" y2="45635"/>
                        <a14:foregroundMark x1="47059" y1="56349" x2="60606" y2="67659"/>
                        <a14:foregroundMark x1="45989" y1="56349" x2="62032" y2="62897"/>
                        <a14:foregroundMark x1="50446" y1="56349" x2="64528" y2="61706"/>
                        <a14:foregroundMark x1="27629" y1="53175" x2="49020" y2="63690"/>
                        <a14:foregroundMark x1="31907" y1="59127" x2="54724" y2="7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613" y="1452087"/>
            <a:ext cx="2233136" cy="2006441"/>
          </a:xfrm>
          <a:prstGeom prst="rect">
            <a:avLst/>
          </a:prstGeom>
        </p:spPr>
      </p:pic>
      <p:pic>
        <p:nvPicPr>
          <p:cNvPr id="1028" name="Picture 4" descr="https://timgsa.baidu.com/timg?image&amp;quality=80&amp;size=b9999_10000&amp;sec=1546711563370&amp;di=f881f8ca09287f7dddbc30d2ed820ce6&amp;imgtype=0&amp;src=http%3A%2F%2Fbj.xdf.cn%2FPortals%2F24%2FC_Info%2FImageFile%2F83655%2F2010-01%2Fimage00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80176" y1="17056" x2="72461" y2="46080"/>
                        <a14:foregroundMark x1="82227" y1="18845" x2="82715" y2="21458"/>
                        <a14:foregroundMark x1="81250" y1="21733" x2="61621" y2="70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812" y="536734"/>
            <a:ext cx="2047399" cy="145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timgsa.baidu.com/timg?image&amp;quality=80&amp;size=b9999_10000&amp;sec=1546711641985&amp;di=c97aab45039ae9d81f117c9c6fbabdf2&amp;imgtype=0&amp;src=http%3A%2F%2Fimage.027website.com%2Fuploads%2F20180806%2F09%2F1533519062-mrtXQcPKsH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8" y="2815590"/>
            <a:ext cx="3677126" cy="244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timgsa.baidu.com/timg?image&amp;quality=80&amp;size=b9999_10000&amp;sec=1546711921423&amp;di=8a04740cb09b0362141c2224aee5f8c8&amp;imgtype=0&amp;src=http%3A%2F%2Fbpic.588ku.com%2Foriginal_pic%2F18%2F08%2F11%2F81e4eb555363450111a7fd9734c6aff9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0000" y1="74713" x2="65385" y2="70881"/>
                        <a14:foregroundMark x1="63077" y1="80460" x2="73846" y2="74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914" y="2593181"/>
            <a:ext cx="2495550" cy="250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717358" y="1848326"/>
            <a:ext cx="1659255" cy="899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5400" b="1">
                <a:solidFill>
                  <a:srgbClr val="C00000"/>
                </a:solidFill>
                <a:latin typeface="+mn-ea"/>
                <a:ea typeface="+mn-ea"/>
              </a:rPr>
              <a:t>√</a:t>
            </a:r>
            <a:endParaRPr lang="en-US" altLang="zh-CN" sz="5400" b="1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41094" y="2122170"/>
            <a:ext cx="1659255" cy="899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5400" b="1">
                <a:solidFill>
                  <a:srgbClr val="C00000"/>
                </a:solidFill>
                <a:latin typeface="+mn-ea"/>
                <a:ea typeface="+mn-ea"/>
              </a:rPr>
              <a:t>×</a:t>
            </a:r>
            <a:endParaRPr lang="zh-CN" altLang="en-US" sz="5400" b="1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05700" y="1452086"/>
            <a:ext cx="1659255" cy="899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5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711768" y="3817144"/>
            <a:ext cx="1659255" cy="899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5400" b="1">
                <a:solidFill>
                  <a:srgbClr val="C00000"/>
                </a:solidFill>
                <a:latin typeface="+mn-ea"/>
                <a:ea typeface="+mn-ea"/>
              </a:rPr>
              <a:t>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696200" y="3907155"/>
            <a:ext cx="1659255" cy="899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5400" b="1">
                <a:solidFill>
                  <a:srgbClr val="C00000"/>
                </a:solidFill>
                <a:latin typeface="+mn-ea"/>
                <a:ea typeface="+mn-ea"/>
              </a:rPr>
              <a:t>×</a:t>
            </a:r>
            <a:endParaRPr lang="zh-CN" altLang="en-US" sz="54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6" grpId="1"/>
      <p:bldP spid="7" grpId="1"/>
      <p:bldP spid="8" grpId="1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01" b="65187" l="2264" r="27830">
                        <a14:foregroundMark x1="16511" y1="37123" x2="16511" y2="55240"/>
                        <a14:foregroundMark x1="13848" y1="45115" x2="13848" y2="55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6" t="12733" r="73203" b="38694"/>
          <a:stretch>
            <a:fillRect/>
          </a:stretch>
        </p:blipFill>
        <p:spPr>
          <a:xfrm>
            <a:off x="1529940" y="1029463"/>
            <a:ext cx="1337310" cy="20231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56" b="52398" l="28229" r="74301">
                        <a14:foregroundMark x1="32889" y1="50089" x2="52064" y2="49023"/>
                        <a14:foregroundMark x1="31691" y1="48845" x2="30892" y2="48845"/>
                        <a14:foregroundMark x1="72570" y1="18828" x2="68309" y2="18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36" t="44032" r="43907" b="46819"/>
          <a:stretch>
            <a:fillRect/>
          </a:stretch>
        </p:blipFill>
        <p:spPr>
          <a:xfrm rot="6616712">
            <a:off x="3020919" y="2282826"/>
            <a:ext cx="1554480" cy="3657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56" b="52398" l="28229" r="74301">
                        <a14:foregroundMark x1="32889" y1="50089" x2="52064" y2="49023"/>
                        <a14:foregroundMark x1="31691" y1="48845" x2="30892" y2="48845"/>
                        <a14:foregroundMark x1="72570" y1="18828" x2="68309" y2="18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46" t="12303" r="24697" b="73118"/>
          <a:stretch>
            <a:fillRect/>
          </a:stretch>
        </p:blipFill>
        <p:spPr>
          <a:xfrm rot="18240000">
            <a:off x="130400" y="2188211"/>
            <a:ext cx="1485138" cy="5829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91" b="32465" l="64636" r="95727">
                        <a14:foregroundMark x1="77636" y1="12651" x2="83273" y2="28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826" t="4089" r="6528" b="68318"/>
          <a:stretch>
            <a:fillRect/>
          </a:stretch>
        </p:blipFill>
        <p:spPr>
          <a:xfrm>
            <a:off x="5961640" y="854710"/>
            <a:ext cx="1394460" cy="136017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581" b="98419" l="30455" r="93091">
                        <a14:foregroundMark x1="73364" y1="81488" x2="85818" y2="89302"/>
                        <a14:foregroundMark x1="67727" y1="87256" x2="76818" y2="86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40" t="74030"/>
          <a:stretch>
            <a:fillRect/>
          </a:stretch>
        </p:blipFill>
        <p:spPr>
          <a:xfrm>
            <a:off x="5013231" y="2302834"/>
            <a:ext cx="3468240" cy="12801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73960" y="3948430"/>
            <a:ext cx="4505325" cy="43751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buFont typeface="宋体" panose="02010600030101010101" pitchFamily="2" charset="-122"/>
            </a:pPr>
            <a:r>
              <a:rPr lang="zh-CN" altLang="en-US" sz="2400" dirty="0">
                <a:solidFill>
                  <a:srgbClr val="202020"/>
                </a:solidFill>
                <a:latin typeface="华文楷体" panose="02010600040101010101" charset="-122"/>
                <a:ea typeface="华文楷体" panose="02010600040101010101" charset="-122"/>
              </a:rPr>
              <a:t>学习用品是小书包的好朋友。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32" b="93997" l="5246" r="93607">
                        <a14:foregroundMark x1="38852" y1="46655" x2="47869" y2="67925"/>
                        <a14:foregroundMark x1="51148" y1="50086" x2="46066" y2="61921"/>
                        <a14:foregroundMark x1="30820" y1="70669" x2="28525" y2="85249"/>
                        <a14:foregroundMark x1="58033" y1="17153" x2="80328" y2="59520"/>
                        <a14:foregroundMark x1="71639" y1="39794" x2="69016" y2="46998"/>
                        <a14:foregroundMark x1="81639" y1="60549" x2="81311" y2="81818"/>
                        <a14:foregroundMark x1="44754" y1="42196" x2="46066" y2="40480"/>
                        <a14:foregroundMark x1="46066" y1="40137" x2="50492" y2="39108"/>
                        <a14:foregroundMark x1="56721" y1="54031" x2="55410" y2="56089"/>
                        <a14:foregroundMark x1="60328" y1="53002" x2="63770" y2="52316"/>
                        <a14:foregroundMark x1="63770" y1="51973" x2="65738" y2="48714"/>
                        <a14:foregroundMark x1="51148" y1="38765" x2="53443" y2="38079"/>
                        <a14:foregroundMark x1="68033" y1="47341" x2="65738" y2="487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4640" y="774065"/>
            <a:ext cx="3892550" cy="3720465"/>
          </a:xfrm>
          <a:prstGeom prst="rect">
            <a:avLst/>
          </a:prstGeom>
        </p:spPr>
      </p:pic>
      <p:sp>
        <p:nvSpPr>
          <p:cNvPr id="7" name="标题 1"/>
          <p:cNvSpPr txBox="1"/>
          <p:nvPr/>
        </p:nvSpPr>
        <p:spPr bwMode="auto">
          <a:xfrm>
            <a:off x="780337" y="1049027"/>
            <a:ext cx="5479256" cy="48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defTabSz="914400" eaLnBrk="1" latinLnBrk="0" hangingPunct="1">
              <a:lnSpc>
                <a:spcPct val="100000"/>
              </a:lnSpc>
              <a:defRPr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sz="2700" dirty="0" smtClean="0">
                <a:latin typeface="华文楷体" panose="02010600040101010101" charset="-122"/>
                <a:ea typeface="华文楷体" panose="02010600040101010101" charset="-122"/>
              </a:rPr>
              <a:t>小书包</a:t>
            </a:r>
            <a:r>
              <a:rPr lang="zh-CN" altLang="en-US" sz="2700" dirty="0">
                <a:latin typeface="华文楷体" panose="02010600040101010101" charset="-122"/>
                <a:ea typeface="华文楷体" panose="02010600040101010101" charset="-122"/>
              </a:rPr>
              <a:t>里的物品怎样摆放？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卷形 2"/>
          <p:cNvSpPr/>
          <p:nvPr/>
        </p:nvSpPr>
        <p:spPr>
          <a:xfrm>
            <a:off x="457835" y="808990"/>
            <a:ext cx="2602865" cy="2921000"/>
          </a:xfrm>
          <a:prstGeom prst="verticalScroll">
            <a:avLst/>
          </a:prstGeom>
          <a:solidFill>
            <a:srgbClr val="D9F5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6322" name="图片 5" descr="书包们.png"/>
          <p:cNvPicPr>
            <a:picLocks noChangeAspect="1"/>
          </p:cNvPicPr>
          <p:nvPr/>
        </p:nvPicPr>
        <p:blipFill>
          <a:blip r:embed="rId3"/>
          <a:srcRect l="7164" t="20297" r="50526" b="33134"/>
          <a:stretch>
            <a:fillRect/>
          </a:stretch>
        </p:blipFill>
        <p:spPr>
          <a:xfrm>
            <a:off x="4256405" y="1412875"/>
            <a:ext cx="2806700" cy="23171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812165" y="1229995"/>
            <a:ext cx="1893570" cy="237680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indent="508000">
              <a:lnSpc>
                <a:spcPct val="150000"/>
              </a:lnSpc>
              <a:buFont typeface="宋体" panose="02010600030101010101" pitchFamily="2" charset="-122"/>
              <a:extLst>
                <a:ext uri="{35155182-B16C-46BC-9424-99874614C6A1}">
                  <wpsdc:indentchars xmlns="" xmlns:wpsdc="http://www.wps.cn/officeDocument/2017/drawingmlCustomData" val="200" checksum="282533468"/>
                </a:ext>
              </a:extLst>
            </a:pPr>
            <a:r>
              <a:rPr lang="zh-CN" altLang="en-US" sz="2000" dirty="0">
                <a:solidFill>
                  <a:srgbClr val="202020"/>
                </a:solidFill>
                <a:latin typeface="华文楷体" panose="02010600040101010101" charset="-122"/>
                <a:ea typeface="华文楷体" panose="02010600040101010101" charset="-122"/>
              </a:rPr>
              <a:t>第一步：</a:t>
            </a:r>
          </a:p>
          <a:p>
            <a:pPr indent="508000">
              <a:lnSpc>
                <a:spcPct val="150000"/>
              </a:lnSpc>
              <a:buFont typeface="宋体" panose="02010600030101010101" pitchFamily="2" charset="-122"/>
              <a:extLst>
                <a:ext uri="{35155182-B16C-46BC-9424-99874614C6A1}">
                  <wpsdc:indentchars xmlns="" xmlns:wpsdc="http://www.wps.cn/officeDocument/2017/drawingmlCustomData" val="200" checksum="282533468"/>
                </a:ext>
              </a:extLst>
            </a:pPr>
            <a:r>
              <a:rPr lang="zh-CN" altLang="en-US" sz="2000" dirty="0">
                <a:solidFill>
                  <a:srgbClr val="202020"/>
                </a:solidFill>
                <a:latin typeface="华文楷体" panose="02010600040101010101" charset="-122"/>
                <a:ea typeface="华文楷体" panose="02010600040101010101" charset="-122"/>
              </a:rPr>
              <a:t>观察小书包，了解书包上每一个袋子的功能。</a:t>
            </a:r>
          </a:p>
        </p:txBody>
      </p:sp>
      <p:sp>
        <p:nvSpPr>
          <p:cNvPr id="7" name="线形标注 1 6"/>
          <p:cNvSpPr/>
          <p:nvPr/>
        </p:nvSpPr>
        <p:spPr>
          <a:xfrm>
            <a:off x="4411980" y="395605"/>
            <a:ext cx="1756410" cy="462915"/>
          </a:xfrm>
          <a:prstGeom prst="borderCallout1">
            <a:avLst>
              <a:gd name="adj1" fmla="val 100189"/>
              <a:gd name="adj2" fmla="val 15762"/>
              <a:gd name="adj3" fmla="val 450205"/>
              <a:gd name="adj4" fmla="val 5933"/>
            </a:avLst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水杯、彩笔盒</a:t>
            </a:r>
          </a:p>
        </p:txBody>
      </p:sp>
      <p:sp>
        <p:nvSpPr>
          <p:cNvPr id="8" name="线形标注 1 7"/>
          <p:cNvSpPr/>
          <p:nvPr/>
        </p:nvSpPr>
        <p:spPr>
          <a:xfrm>
            <a:off x="5309870" y="4058285"/>
            <a:ext cx="1337310" cy="444500"/>
          </a:xfrm>
          <a:prstGeom prst="borderCallout1">
            <a:avLst>
              <a:gd name="adj1" fmla="val -2943"/>
              <a:gd name="adj2" fmla="val 30663"/>
              <a:gd name="adj3" fmla="val -170930"/>
              <a:gd name="adj4" fmla="val -15004"/>
            </a:avLst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作业本</a:t>
            </a:r>
          </a:p>
        </p:txBody>
      </p:sp>
      <p:sp>
        <p:nvSpPr>
          <p:cNvPr id="10" name="线形标注 1 9"/>
          <p:cNvSpPr/>
          <p:nvPr/>
        </p:nvSpPr>
        <p:spPr>
          <a:xfrm>
            <a:off x="6967220" y="1627505"/>
            <a:ext cx="1201420" cy="464185"/>
          </a:xfrm>
          <a:prstGeom prst="borderCallout1">
            <a:avLst>
              <a:gd name="adj1" fmla="val 100189"/>
              <a:gd name="adj2" fmla="val 15762"/>
              <a:gd name="adj3" fmla="val 201778"/>
              <a:gd name="adj4" fmla="val -81871"/>
            </a:avLst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书本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竖卷形 3"/>
          <p:cNvSpPr/>
          <p:nvPr/>
        </p:nvSpPr>
        <p:spPr>
          <a:xfrm>
            <a:off x="184785" y="617220"/>
            <a:ext cx="2602865" cy="2921000"/>
          </a:xfrm>
          <a:prstGeom prst="verticalScroll">
            <a:avLst/>
          </a:prstGeom>
          <a:solidFill>
            <a:srgbClr val="D9F5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3"/>
          <p:cNvSpPr/>
          <p:nvPr/>
        </p:nvSpPr>
        <p:spPr>
          <a:xfrm>
            <a:off x="616585" y="1261110"/>
            <a:ext cx="1893570" cy="1915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indent="508000">
              <a:lnSpc>
                <a:spcPct val="150000"/>
              </a:lnSpc>
              <a:buFont typeface="宋体" panose="02010600030101010101" pitchFamily="2" charset="-122"/>
              <a:extLst>
                <a:ext uri="{35155182-B16C-46BC-9424-99874614C6A1}">
                  <wpsdc:indentchars xmlns="" xmlns:wpsdc="http://www.wps.cn/officeDocument/2017/drawingmlCustomData" val="200" checksum="282533468"/>
                </a:ext>
              </a:extLst>
            </a:pPr>
            <a:r>
              <a:rPr lang="zh-CN" altLang="en-US" sz="2000" dirty="0">
                <a:solidFill>
                  <a:srgbClr val="202020"/>
                </a:solidFill>
                <a:latin typeface="华文楷体" panose="02010600040101010101" charset="-122"/>
                <a:ea typeface="华文楷体" panose="02010600040101010101" charset="-122"/>
              </a:rPr>
              <a:t>第二步：</a:t>
            </a:r>
          </a:p>
          <a:p>
            <a:pPr indent="508000">
              <a:lnSpc>
                <a:spcPct val="150000"/>
              </a:lnSpc>
              <a:buFont typeface="宋体" panose="02010600030101010101" pitchFamily="2" charset="-122"/>
              <a:extLst>
                <a:ext uri="{35155182-B16C-46BC-9424-99874614C6A1}">
                  <wpsdc:indentchars xmlns="" xmlns:wpsdc="http://www.wps.cn/officeDocument/2017/drawingmlCustomData" val="200" checksum="282533468"/>
                </a:ext>
              </a:extLst>
            </a:pPr>
            <a:r>
              <a:rPr lang="zh-CN" altLang="en-US" sz="2000" dirty="0">
                <a:solidFill>
                  <a:srgbClr val="202020"/>
                </a:solidFill>
                <a:latin typeface="华文楷体" panose="02010600040101010101" charset="-122"/>
                <a:ea typeface="华文楷体" panose="02010600040101010101" charset="-122"/>
              </a:rPr>
              <a:t>把书本、作业本等按大小分类整理好。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lum bright="12000"/>
          </a:blip>
          <a:stretch>
            <a:fillRect/>
          </a:stretch>
        </p:blipFill>
        <p:spPr>
          <a:xfrm>
            <a:off x="3902075" y="1078865"/>
            <a:ext cx="4198620" cy="3148965"/>
          </a:xfrm>
          <a:prstGeom prst="roundRect">
            <a:avLst/>
          </a:prstGeom>
          <a:effectLst>
            <a:softEdge rad="31750"/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7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a"/>
  <p:tag name="KSO_WM_UNIT_INDEX" val="1"/>
  <p:tag name="KSO_WM_UNIT_ID" val="custom160471_1*a*1"/>
  <p:tag name="KSO_WM_UNIT_CLEAR" val="1"/>
  <p:tag name="KSO_WM_UNIT_LAYERLEVEL" val="1"/>
  <p:tag name="KSO_WM_UNIT_VALUE" val="2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7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7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  <p:tag name="KSO_WM_SLIDE_ID" val="custom16047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21"/>
  <p:tag name="KSO_WM_SLIDE_SIZE" val="828*36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  <p:tag name="KSO_WM_SLIDE_ID" val="custom16047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21"/>
  <p:tag name="KSO_WM_SLIDE_SIZE" val="828*36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7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7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7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7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7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7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  <p:tag name="KSO_WM_SLIDE_ID" val="custom16047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21"/>
  <p:tag name="KSO_WM_SLIDE_SIZE" val="828*36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7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7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7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7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7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7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7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7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9、12、16、19、25、28、29、30"/>
  <p:tag name="KSO_WM_TEMPLATE_CATEGORY" val="custom"/>
  <p:tag name="KSO_WM_TEMPLATE_INDEX" val="160471"/>
  <p:tag name="KSO_WM_SLIDE_ID" val="custom160471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TAG_VERSION" val="1.0"/>
</p:tagLst>
</file>

<file path=ppt/theme/theme1.xml><?xml version="1.0" encoding="utf-8"?>
<a:theme xmlns:a="http://schemas.openxmlformats.org/drawingml/2006/main" name="A000120140530A99PPBG">
  <a:themeElements>
    <a:clrScheme name="160192.192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34C5D4"/>
      </a:accent1>
      <a:accent2>
        <a:srgbClr val="5BDBB3"/>
      </a:accent2>
      <a:accent3>
        <a:srgbClr val="D0DA71"/>
      </a:accent3>
      <a:accent4>
        <a:srgbClr val="FCE066"/>
      </a:accent4>
      <a:accent5>
        <a:srgbClr val="3DB195"/>
      </a:accent5>
      <a:accent6>
        <a:srgbClr val="FFC000"/>
      </a:accent6>
      <a:hlink>
        <a:srgbClr val="0070C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000120140530A99PPBG">
  <a:themeElements>
    <a:clrScheme name="160192.192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34C5D4"/>
      </a:accent1>
      <a:accent2>
        <a:srgbClr val="5BDBB3"/>
      </a:accent2>
      <a:accent3>
        <a:srgbClr val="D0DA71"/>
      </a:accent3>
      <a:accent4>
        <a:srgbClr val="FCE066"/>
      </a:accent4>
      <a:accent5>
        <a:srgbClr val="3DB195"/>
      </a:accent5>
      <a:accent6>
        <a:srgbClr val="FFC000"/>
      </a:accent6>
      <a:hlink>
        <a:srgbClr val="0070C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A000120140530A99PPBG">
  <a:themeElements>
    <a:clrScheme name="160192.192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34C5D4"/>
      </a:accent1>
      <a:accent2>
        <a:srgbClr val="5BDBB3"/>
      </a:accent2>
      <a:accent3>
        <a:srgbClr val="D0DA71"/>
      </a:accent3>
      <a:accent4>
        <a:srgbClr val="FCE066"/>
      </a:accent4>
      <a:accent5>
        <a:srgbClr val="3DB195"/>
      </a:accent5>
      <a:accent6>
        <a:srgbClr val="FFC000"/>
      </a:accent6>
      <a:hlink>
        <a:srgbClr val="0070C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A000120140530A99PPBG">
  <a:themeElements>
    <a:clrScheme name="160192.192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34C5D4"/>
      </a:accent1>
      <a:accent2>
        <a:srgbClr val="5BDBB3"/>
      </a:accent2>
      <a:accent3>
        <a:srgbClr val="D0DA71"/>
      </a:accent3>
      <a:accent4>
        <a:srgbClr val="FCE066"/>
      </a:accent4>
      <a:accent5>
        <a:srgbClr val="3DB195"/>
      </a:accent5>
      <a:accent6>
        <a:srgbClr val="FFC000"/>
      </a:accent6>
      <a:hlink>
        <a:srgbClr val="0070C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210</Words>
  <Application>Microsoft Office PowerPoint</Application>
  <PresentationFormat>全屏显示(16:9)</PresentationFormat>
  <Paragraphs>43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黑体</vt:lpstr>
      <vt:lpstr>华文楷体</vt:lpstr>
      <vt:lpstr>楷体</vt:lpstr>
      <vt:lpstr>宋体</vt:lpstr>
      <vt:lpstr>微软雅黑</vt:lpstr>
      <vt:lpstr>幼圆</vt:lpstr>
      <vt:lpstr>Arial</vt:lpstr>
      <vt:lpstr>Calibri</vt:lpstr>
      <vt:lpstr>Wingdings</vt:lpstr>
      <vt:lpstr>A000120140530A99PPBG</vt:lpstr>
      <vt:lpstr>1_A000120140530A99PPBG</vt:lpstr>
      <vt:lpstr>2_A000120140530A99PPBG</vt:lpstr>
      <vt:lpstr>3_A000120140530A99PPBG</vt:lpstr>
      <vt:lpstr>1 开开心心上学去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chengquan huang</dc:creator>
  <cp:lastModifiedBy>admin</cp:lastModifiedBy>
  <cp:revision>839</cp:revision>
  <dcterms:created xsi:type="dcterms:W3CDTF">2015-03-31T02:33:00Z</dcterms:created>
  <dcterms:modified xsi:type="dcterms:W3CDTF">2019-03-13T02:04:55Z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2052-11.1.0.7967</vt:lpwstr>
  </property>
</Properties>
</file>