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29" r:id="rId3"/>
    <p:sldId id="352" r:id="rId4"/>
    <p:sldId id="353" r:id="rId5"/>
    <p:sldId id="354" r:id="rId6"/>
    <p:sldId id="349" r:id="rId7"/>
    <p:sldId id="350" r:id="rId8"/>
    <p:sldId id="355" r:id="rId9"/>
    <p:sldId id="351" r:id="rId10"/>
    <p:sldId id="267" r:id="rId1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2A4"/>
    <a:srgbClr val="27B334"/>
    <a:srgbClr val="339933"/>
    <a:srgbClr val="800000"/>
    <a:srgbClr val="663300"/>
    <a:srgbClr val="336600"/>
    <a:srgbClr val="008000"/>
    <a:srgbClr val="003366"/>
    <a:srgbClr val="33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5" autoAdjust="0"/>
  </p:normalViewPr>
  <p:slideViewPr>
    <p:cSldViewPr>
      <p:cViewPr>
        <p:scale>
          <a:sx n="90" d="100"/>
          <a:sy n="90" d="100"/>
        </p:scale>
        <p:origin x="-258" y="-72"/>
      </p:cViewPr>
      <p:guideLst>
        <p:guide orient="horz" pos="1649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FBBDEC7-BC84-4A70-AC37-FF8DF3F7D918}" type="presOf" srcId="{BBEDBE9D-4AC9-47CC-9C6C-55BCC7273F66}" destId="{585DC45B-0CC0-47C3-A513-C76B2EFEBAE7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F6303058-46AB-4F4E-AB9D-A2A31735585A}" type="presOf" srcId="{0892ABA2-8EFD-49E7-A8CC-BED6009430F7}" destId="{B60E31FD-FAA3-41CA-8DBC-4842B294124E}" srcOrd="0" destOrd="0" presId="urn:microsoft.com/office/officeart/2005/8/layout/vList3#2"/>
    <dgm:cxn modelId="{AFDC5589-6210-4790-913F-7E87E6E4AFDA}" type="presParOf" srcId="{585DC45B-0CC0-47C3-A513-C76B2EFEBAE7}" destId="{59A3431B-7EDF-4ED2-A1C2-17EB3965C0F1}" srcOrd="0" destOrd="0" presId="urn:microsoft.com/office/officeart/2005/8/layout/vList3#2"/>
    <dgm:cxn modelId="{4451EC06-9C83-478E-9955-17676E3F5DE6}" type="presParOf" srcId="{59A3431B-7EDF-4ED2-A1C2-17EB3965C0F1}" destId="{DF1DF0DA-ECEE-4CA6-9DBA-0E0B64795EA1}" srcOrd="0" destOrd="0" presId="urn:microsoft.com/office/officeart/2005/8/layout/vList3#2"/>
    <dgm:cxn modelId="{4BD4F1A9-B550-4D55-9649-B2B240FB395E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0BB3EC-4EBB-4FD6-8A43-2C5A0DEC915A}" type="presOf" srcId="{BBEDBE9D-4AC9-47CC-9C6C-55BCC7273F66}" destId="{585DC45B-0CC0-47C3-A513-C76B2EFEBAE7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FABB4EF6-ABFE-4E7A-815D-B4B5C62F9032}" type="presOf" srcId="{0892ABA2-8EFD-49E7-A8CC-BED6009430F7}" destId="{B60E31FD-FAA3-41CA-8DBC-4842B294124E}" srcOrd="0" destOrd="0" presId="urn:microsoft.com/office/officeart/2005/8/layout/vList3#2"/>
    <dgm:cxn modelId="{534A384C-A824-45DE-8976-80CFC228F394}" type="presParOf" srcId="{585DC45B-0CC0-47C3-A513-C76B2EFEBAE7}" destId="{59A3431B-7EDF-4ED2-A1C2-17EB3965C0F1}" srcOrd="0" destOrd="0" presId="urn:microsoft.com/office/officeart/2005/8/layout/vList3#2"/>
    <dgm:cxn modelId="{D62EA136-C078-4C33-8C9D-B06DD4E6978A}" type="presParOf" srcId="{59A3431B-7EDF-4ED2-A1C2-17EB3965C0F1}" destId="{DF1DF0DA-ECEE-4CA6-9DBA-0E0B64795EA1}" srcOrd="0" destOrd="0" presId="urn:microsoft.com/office/officeart/2005/8/layout/vList3#2"/>
    <dgm:cxn modelId="{C9759BFD-4E7B-4F70-915B-F0532F4FAF02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2FF731-663A-4DF6-92D6-1CB49A42B676}" type="presOf" srcId="{BBEDBE9D-4AC9-47CC-9C6C-55BCC7273F66}" destId="{585DC45B-0CC0-47C3-A513-C76B2EFEBAE7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BC321BC5-46E4-4ADE-B924-9390CE1EAFE8}" type="presOf" srcId="{0892ABA2-8EFD-49E7-A8CC-BED6009430F7}" destId="{B60E31FD-FAA3-41CA-8DBC-4842B294124E}" srcOrd="0" destOrd="0" presId="urn:microsoft.com/office/officeart/2005/8/layout/vList3#2"/>
    <dgm:cxn modelId="{10D99DC4-5052-48A8-A028-1568B6610DE0}" type="presParOf" srcId="{585DC45B-0CC0-47C3-A513-C76B2EFEBAE7}" destId="{59A3431B-7EDF-4ED2-A1C2-17EB3965C0F1}" srcOrd="0" destOrd="0" presId="urn:microsoft.com/office/officeart/2005/8/layout/vList3#2"/>
    <dgm:cxn modelId="{6881BA2D-F09C-4114-A79D-750AB5A243FB}" type="presParOf" srcId="{59A3431B-7EDF-4ED2-A1C2-17EB3965C0F1}" destId="{DF1DF0DA-ECEE-4CA6-9DBA-0E0B64795EA1}" srcOrd="0" destOrd="0" presId="urn:microsoft.com/office/officeart/2005/8/layout/vList3#2"/>
    <dgm:cxn modelId="{83EDF2F5-61CF-40B0-83AB-77853F4C67BB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02E403-11A2-408D-AB81-7DF56F8E91C8}" type="presOf" srcId="{0892ABA2-8EFD-49E7-A8CC-BED6009430F7}" destId="{B60E31FD-FAA3-41CA-8DBC-4842B294124E}" srcOrd="0" destOrd="0" presId="urn:microsoft.com/office/officeart/2005/8/layout/vList3#2"/>
    <dgm:cxn modelId="{4FDE4A86-BBAB-4BA6-B555-49FA46491349}" type="presOf" srcId="{BBEDBE9D-4AC9-47CC-9C6C-55BCC7273F66}" destId="{585DC45B-0CC0-47C3-A513-C76B2EFEBAE7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E1A0C6F7-AF34-4D49-8C83-59E09D6E1E6C}" type="presParOf" srcId="{585DC45B-0CC0-47C3-A513-C76B2EFEBAE7}" destId="{59A3431B-7EDF-4ED2-A1C2-17EB3965C0F1}" srcOrd="0" destOrd="0" presId="urn:microsoft.com/office/officeart/2005/8/layout/vList3#2"/>
    <dgm:cxn modelId="{086D1F9A-8639-4F69-A328-53FE3E1090E2}" type="presParOf" srcId="{59A3431B-7EDF-4ED2-A1C2-17EB3965C0F1}" destId="{DF1DF0DA-ECEE-4CA6-9DBA-0E0B64795EA1}" srcOrd="0" destOrd="0" presId="urn:microsoft.com/office/officeart/2005/8/layout/vList3#2"/>
    <dgm:cxn modelId="{3725CB89-502E-40F1-A1D0-DEFAEC3B958D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91C0233-25B2-4742-88BC-D6B9421BFA31}" type="presOf" srcId="{0892ABA2-8EFD-49E7-A8CC-BED6009430F7}" destId="{B60E31FD-FAA3-41CA-8DBC-4842B294124E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5AFFA6CC-D649-44F2-8D0F-FF9EB9AC31C5}" type="presOf" srcId="{BBEDBE9D-4AC9-47CC-9C6C-55BCC7273F66}" destId="{585DC45B-0CC0-47C3-A513-C76B2EFEBAE7}" srcOrd="0" destOrd="0" presId="urn:microsoft.com/office/officeart/2005/8/layout/vList3#2"/>
    <dgm:cxn modelId="{F6E37E9A-6A0C-41CE-9CC7-C483DA8D16C5}" type="presParOf" srcId="{585DC45B-0CC0-47C3-A513-C76B2EFEBAE7}" destId="{59A3431B-7EDF-4ED2-A1C2-17EB3965C0F1}" srcOrd="0" destOrd="0" presId="urn:microsoft.com/office/officeart/2005/8/layout/vList3#2"/>
    <dgm:cxn modelId="{0E1FFF43-C889-4A87-9F29-EF66AA865224}" type="presParOf" srcId="{59A3431B-7EDF-4ED2-A1C2-17EB3965C0F1}" destId="{DF1DF0DA-ECEE-4CA6-9DBA-0E0B64795EA1}" srcOrd="0" destOrd="0" presId="urn:microsoft.com/office/officeart/2005/8/layout/vList3#2"/>
    <dgm:cxn modelId="{4292E58B-07CC-4863-8AFA-7EBC870534D5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6742ED-4F85-43F0-8677-DC735F53D063}" type="presOf" srcId="{0892ABA2-8EFD-49E7-A8CC-BED6009430F7}" destId="{B60E31FD-FAA3-41CA-8DBC-4842B294124E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36275FBA-3151-4D11-8184-938EAB6936FD}" type="presOf" srcId="{BBEDBE9D-4AC9-47CC-9C6C-55BCC7273F66}" destId="{585DC45B-0CC0-47C3-A513-C76B2EFEBAE7}" srcOrd="0" destOrd="0" presId="urn:microsoft.com/office/officeart/2005/8/layout/vList3#2"/>
    <dgm:cxn modelId="{7D8BB422-7136-4581-923A-1BE173FA48C2}" type="presParOf" srcId="{585DC45B-0CC0-47C3-A513-C76B2EFEBAE7}" destId="{59A3431B-7EDF-4ED2-A1C2-17EB3965C0F1}" srcOrd="0" destOrd="0" presId="urn:microsoft.com/office/officeart/2005/8/layout/vList3#2"/>
    <dgm:cxn modelId="{8868781C-E3ED-4FE9-AA58-DCF764EEB37E}" type="presParOf" srcId="{59A3431B-7EDF-4ED2-A1C2-17EB3965C0F1}" destId="{DF1DF0DA-ECEE-4CA6-9DBA-0E0B64795EA1}" srcOrd="0" destOrd="0" presId="urn:microsoft.com/office/officeart/2005/8/layout/vList3#2"/>
    <dgm:cxn modelId="{DF0035E6-38EE-4F71-AB2E-92728F4CC610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C8D4AA-993F-4265-BF72-D47DAE66DB05}" type="presOf" srcId="{BBEDBE9D-4AC9-47CC-9C6C-55BCC7273F66}" destId="{585DC45B-0CC0-47C3-A513-C76B2EFEBAE7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2E5D05D7-7CF3-4B5E-9895-53438CDB3188}" type="presOf" srcId="{0892ABA2-8EFD-49E7-A8CC-BED6009430F7}" destId="{B60E31FD-FAA3-41CA-8DBC-4842B294124E}" srcOrd="0" destOrd="0" presId="urn:microsoft.com/office/officeart/2005/8/layout/vList3#2"/>
    <dgm:cxn modelId="{DA3AF27E-8BC0-4976-A938-26B861DB4128}" type="presParOf" srcId="{585DC45B-0CC0-47C3-A513-C76B2EFEBAE7}" destId="{59A3431B-7EDF-4ED2-A1C2-17EB3965C0F1}" srcOrd="0" destOrd="0" presId="urn:microsoft.com/office/officeart/2005/8/layout/vList3#2"/>
    <dgm:cxn modelId="{611DA969-B534-47F4-821B-64B47EA42835}" type="presParOf" srcId="{59A3431B-7EDF-4ED2-A1C2-17EB3965C0F1}" destId="{DF1DF0DA-ECEE-4CA6-9DBA-0E0B64795EA1}" srcOrd="0" destOrd="0" presId="urn:microsoft.com/office/officeart/2005/8/layout/vList3#2"/>
    <dgm:cxn modelId="{644F16CD-923C-42DF-9244-C7FBFDB2A1C2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7" qsCatId="simple" csTypeId="urn:microsoft.com/office/officeart/2005/8/colors/accent1_2#17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6D51F1-0CDB-44CC-BD22-8A97AA6E5A26}" type="presOf" srcId="{0892ABA2-8EFD-49E7-A8CC-BED6009430F7}" destId="{B60E31FD-FAA3-41CA-8DBC-4842B294124E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9FFFFC32-68A8-4386-ACD3-FE602F971A76}" type="presOf" srcId="{BBEDBE9D-4AC9-47CC-9C6C-55BCC7273F66}" destId="{585DC45B-0CC0-47C3-A513-C76B2EFEBAE7}" srcOrd="0" destOrd="0" presId="urn:microsoft.com/office/officeart/2005/8/layout/vList3#2"/>
    <dgm:cxn modelId="{C2B89D4D-F65D-4655-8EEC-2A5E3595A5C8}" type="presParOf" srcId="{585DC45B-0CC0-47C3-A513-C76B2EFEBAE7}" destId="{59A3431B-7EDF-4ED2-A1C2-17EB3965C0F1}" srcOrd="0" destOrd="0" presId="urn:microsoft.com/office/officeart/2005/8/layout/vList3#2"/>
    <dgm:cxn modelId="{245061D3-8101-47F0-9158-3218F285F4EA}" type="presParOf" srcId="{59A3431B-7EDF-4ED2-A1C2-17EB3965C0F1}" destId="{DF1DF0DA-ECEE-4CA6-9DBA-0E0B64795EA1}" srcOrd="0" destOrd="0" presId="urn:microsoft.com/office/officeart/2005/8/layout/vList3#2"/>
    <dgm:cxn modelId="{C96CFCCF-A250-4B67-8221-646F5DA53C95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EDBE9D-4AC9-47CC-9C6C-55BCC7273F66}" type="doc">
      <dgm:prSet loTypeId="urn:microsoft.com/office/officeart/2005/8/layout/vList3#2" loCatId="list" qsTypeId="urn:microsoft.com/office/officeart/2005/8/quickstyle/simple1#18" qsCatId="simple" csTypeId="urn:microsoft.com/office/officeart/2005/8/colors/accent1_2#18" csCatId="accent1" phldr="1"/>
      <dgm:spPr/>
      <dgm:t>
        <a:bodyPr/>
        <a:lstStyle/>
        <a:p>
          <a:endParaRPr lang="zh-CN" altLang="en-US"/>
        </a:p>
      </dgm:t>
    </dgm:pt>
    <dgm:pt modelId="{0892ABA2-8EFD-49E7-A8CC-BED6009430F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18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7DAFE3-2E3F-4C6E-9BB3-3F28DC9D6AEC}" type="par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20BB918D-F06C-4B48-B03D-15D70C4954E6}" type="sibTrans" cxnId="{6B9BAEFA-8291-4739-956B-D78961D5CB5A}">
      <dgm:prSet/>
      <dgm:spPr/>
      <dgm:t>
        <a:bodyPr/>
        <a:lstStyle/>
        <a:p>
          <a:endParaRPr lang="zh-CN" altLang="en-US" sz="1800"/>
        </a:p>
      </dgm:t>
    </dgm:pt>
    <dgm:pt modelId="{585DC45B-0CC0-47C3-A513-C76B2EFEBAE7}" type="pres">
      <dgm:prSet presAssocID="{BBEDBE9D-4AC9-47CC-9C6C-55BCC7273F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A3431B-7EDF-4ED2-A1C2-17EB3965C0F1}" type="pres">
      <dgm:prSet presAssocID="{0892ABA2-8EFD-49E7-A8CC-BED6009430F7}" presName="composite" presStyleCnt="0"/>
      <dgm:spPr/>
    </dgm:pt>
    <dgm:pt modelId="{DF1DF0DA-ECEE-4CA6-9DBA-0E0B64795EA1}" type="pres">
      <dgm:prSet presAssocID="{0892ABA2-8EFD-49E7-A8CC-BED6009430F7}" presName="imgShp" presStyleLbl="fgImgPlace1" presStyleIdx="0" presStyleCnt="1" custScaleX="49784" custScaleY="50740" custLinFactNeighborX="-207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0E31FD-FAA3-41CA-8DBC-4842B294124E}" type="pres">
      <dgm:prSet presAssocID="{0892ABA2-8EFD-49E7-A8CC-BED6009430F7}" presName="txShp" presStyleLbl="node1" presStyleIdx="0" presStyleCnt="1" custScaleX="130543" custScaleY="50739" custLinFactNeighborX="-11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6587067-8325-4C33-8E64-C596210CAFE3}" type="presOf" srcId="{0892ABA2-8EFD-49E7-A8CC-BED6009430F7}" destId="{B60E31FD-FAA3-41CA-8DBC-4842B294124E}" srcOrd="0" destOrd="0" presId="urn:microsoft.com/office/officeart/2005/8/layout/vList3#2"/>
    <dgm:cxn modelId="{6B9BAEFA-8291-4739-956B-D78961D5CB5A}" srcId="{BBEDBE9D-4AC9-47CC-9C6C-55BCC7273F66}" destId="{0892ABA2-8EFD-49E7-A8CC-BED6009430F7}" srcOrd="0" destOrd="0" parTransId="{0D7DAFE3-2E3F-4C6E-9BB3-3F28DC9D6AEC}" sibTransId="{20BB918D-F06C-4B48-B03D-15D70C4954E6}"/>
    <dgm:cxn modelId="{023E74A5-C9BB-45F2-8FA2-568968F36581}" type="presOf" srcId="{BBEDBE9D-4AC9-47CC-9C6C-55BCC7273F66}" destId="{585DC45B-0CC0-47C3-A513-C76B2EFEBAE7}" srcOrd="0" destOrd="0" presId="urn:microsoft.com/office/officeart/2005/8/layout/vList3#2"/>
    <dgm:cxn modelId="{D3C0D714-71A2-4581-BF13-D397FE6B59F5}" type="presParOf" srcId="{585DC45B-0CC0-47C3-A513-C76B2EFEBAE7}" destId="{59A3431B-7EDF-4ED2-A1C2-17EB3965C0F1}" srcOrd="0" destOrd="0" presId="urn:microsoft.com/office/officeart/2005/8/layout/vList3#2"/>
    <dgm:cxn modelId="{C187251E-CD1F-4233-AE2E-49EC980F7F33}" type="presParOf" srcId="{59A3431B-7EDF-4ED2-A1C2-17EB3965C0F1}" destId="{DF1DF0DA-ECEE-4CA6-9DBA-0E0B64795EA1}" srcOrd="0" destOrd="0" presId="urn:microsoft.com/office/officeart/2005/8/layout/vList3#2"/>
    <dgm:cxn modelId="{8F8BCFFA-0D33-48E6-A910-6F716DA2D645}" type="presParOf" srcId="{59A3431B-7EDF-4ED2-A1C2-17EB3965C0F1}" destId="{B60E31FD-FAA3-41CA-8DBC-4842B29412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31FD-FAA3-41CA-8DBC-4842B294124E}">
      <dsp:nvSpPr>
        <dsp:cNvPr id="0" name=""/>
        <dsp:cNvSpPr/>
      </dsp:nvSpPr>
      <dsp:spPr>
        <a:xfrm rot="10800000">
          <a:off x="0" y="149797"/>
          <a:ext cx="2843806" cy="30797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765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</a:t>
          </a:r>
          <a:r>
            <a:rPr 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 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拉拉手</a:t>
          </a:r>
          <a:r>
            <a:rPr lang="en-US" alt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,</a:t>
          </a:r>
          <a:r>
            <a:rPr lang="zh-CN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交朋友</a:t>
          </a:r>
          <a:endParaRPr lang="zh-CN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76993" y="149797"/>
        <a:ext cx="2766813" cy="307972"/>
      </dsp:txXfrm>
    </dsp:sp>
    <dsp:sp modelId="{DF1DF0DA-ECEE-4CA6-9DBA-0E0B64795EA1}">
      <dsp:nvSpPr>
        <dsp:cNvPr id="0" name=""/>
        <dsp:cNvSpPr/>
      </dsp:nvSpPr>
      <dsp:spPr>
        <a:xfrm>
          <a:off x="271810" y="149794"/>
          <a:ext cx="302176" cy="307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F502-B059-4115-861C-E8829A87D3E2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015F-71BC-42B2-97EF-07364F539A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51A6-0D19-4560-A125-93171D3B8BED}" type="datetimeFigureOut">
              <a:rPr lang="zh-CN" altLang="en-US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51E5-510B-4B6B-A6C0-FDB1BB601C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756B-1B9F-4E15-9748-185C538BA63A}" type="datetimeFigureOut">
              <a:rPr lang="zh-CN" altLang="en-US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A6F3-A88A-4001-B303-DA7A06F705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756B-1B9F-4E15-9748-185C538BA63A}" type="datetimeFigureOut">
              <a:rPr lang="zh-CN" altLang="en-US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A6F3-A88A-4001-B303-DA7A06F705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756B-1B9F-4E15-9748-185C538BA63A}" type="datetimeFigureOut">
              <a:rPr lang="zh-CN" altLang="en-US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A6F3-A88A-4001-B303-DA7A06F705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02C9C6-736D-40D3-8AED-AC46639AF231}" type="datetimeFigureOut">
              <a:rPr lang="zh-CN" altLang="en-US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23F71-93BB-46D1-BDF4-449670A6F5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diagramData" Target="../diagrams/data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三十二角星 4"/>
          <p:cNvSpPr/>
          <p:nvPr/>
        </p:nvSpPr>
        <p:spPr>
          <a:xfrm>
            <a:off x="2555776" y="2100369"/>
            <a:ext cx="724519" cy="543389"/>
          </a:xfrm>
          <a:prstGeom prst="star32">
            <a:avLst>
              <a:gd name="adj" fmla="val 44503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75BD43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Calibri" panose="020F0502020204030204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7157" y="2067694"/>
            <a:ext cx="36888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3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拉拉手</a:t>
            </a:r>
            <a:r>
              <a:rPr lang="en-US" altLang="zh-CN" sz="3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交朋友</a:t>
            </a:r>
            <a:endParaRPr lang="zh-CN" alt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6512" y="119268"/>
            <a:ext cx="847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部编版道德与法治一年级上册第一单元   </a:t>
            </a:r>
            <a:r>
              <a:rPr lang="zh-CN" altLang="en-US" sz="240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zh-CN" altLang="en-US" sz="24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是小学生啦</a:t>
            </a:r>
            <a:endParaRPr lang="zh-CN" alt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42437" y="1950680"/>
            <a:ext cx="7259126" cy="1629181"/>
          </a:xfrm>
          <a:prstGeom prst="round2DiagRect">
            <a:avLst/>
          </a:prstGeom>
          <a:solidFill>
            <a:srgbClr val="D6F0B6"/>
          </a:solidFill>
          <a:ln w="3175">
            <a:solidFill>
              <a:srgbClr val="81C12F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rIns="10800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我们的成长过程中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，有好伙伴陪伴是我们的幸福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！请珍惜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与同学的相处时光！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307775290"/>
              </p:ext>
            </p:extLst>
          </p:nvPr>
        </p:nvGraphicFramePr>
        <p:xfrm>
          <a:off x="115570" y="1143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74229" y="932489"/>
            <a:ext cx="4307205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活动一：故事屋  交朋友真快乐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564388331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6" y="2030510"/>
            <a:ext cx="4201062" cy="31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0" y="2030511"/>
            <a:ext cx="5209901" cy="31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9774" y="920424"/>
            <a:ext cx="4307205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活动一：故事屋  交朋友真快乐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302879536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807"/>
            <a:ext cx="4644008" cy="275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02" y="2391806"/>
            <a:ext cx="5048210" cy="275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58989" y="1011229"/>
            <a:ext cx="4307205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活动一：故事屋  交朋友真快乐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331375328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165"/>
            <a:ext cx="4932040" cy="24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2282"/>
            <a:ext cx="4211960" cy="241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66914" y="964239"/>
            <a:ext cx="4307205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活动一：故事屋  交朋友真快乐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505858944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6" y="1851670"/>
            <a:ext cx="5107219" cy="312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271431147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dministrator\Desktop\tim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257" y="2216868"/>
            <a:ext cx="2079575" cy="19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0b4da338192e45361066f58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99" b="87037" l="6481" r="50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3503" r="50000" b="13147"/>
          <a:stretch>
            <a:fillRect/>
          </a:stretch>
        </p:blipFill>
        <p:spPr bwMode="auto">
          <a:xfrm>
            <a:off x="4716016" y="1851670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270036" y="771426"/>
            <a:ext cx="4536504" cy="1008112"/>
          </a:xfrm>
          <a:prstGeom prst="wedgeRoundRectCallout">
            <a:avLst>
              <a:gd name="adj1" fmla="val -35668"/>
              <a:gd name="adj2" fmla="val 70482"/>
              <a:gd name="adj3" fmla="val 16667"/>
            </a:avLst>
          </a:prstGeom>
          <a:solidFill>
            <a:srgbClr val="BAF2A4"/>
          </a:solidFill>
          <a:ln w="15875">
            <a:solidFill>
              <a:srgbClr val="27B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大家为什么都不理小猴了呢？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8" name="Picture 4" descr="C:\Users\Administrator\Desktop\timg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4" b="100000" l="0" r="100000">
                        <a14:foregroundMark x1="48400" y1="64379" x2="48400" y2="64379"/>
                        <a14:backgroundMark x1="20800" y1="41171" x2="28500" y2="37538"/>
                        <a14:backgroundMark x1="34100" y1="44601" x2="34100" y2="44601"/>
                        <a14:backgroundMark x1="64900" y1="54793" x2="74000" y2="50555"/>
                        <a14:backgroundMark x1="80000" y1="47730" x2="79000" y2="55701"/>
                        <a14:backgroundMark x1="38300" y1="39859" x2="38700" y2="5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860">
            <a:off x="2398607" y="1935490"/>
            <a:ext cx="739607" cy="6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istrator\Desktop\timg (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4" b="100000" l="0" r="100000">
                        <a14:foregroundMark x1="48400" y1="64379" x2="48400" y2="64379"/>
                        <a14:backgroundMark x1="20800" y1="41171" x2="28500" y2="37538"/>
                        <a14:backgroundMark x1="34100" y1="44601" x2="34100" y2="44601"/>
                        <a14:backgroundMark x1="64900" y1="54793" x2="74000" y2="50555"/>
                        <a14:backgroundMark x1="80000" y1="47730" x2="79000" y2="55701"/>
                        <a14:backgroundMark x1="38300" y1="39859" x2="38700" y2="5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598">
            <a:off x="2526721" y="2291772"/>
            <a:ext cx="502286" cy="4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istrator\Desktop\timg (1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4" b="100000" l="0" r="100000">
                        <a14:foregroundMark x1="48400" y1="64379" x2="48400" y2="64379"/>
                        <a14:backgroundMark x1="20800" y1="41171" x2="28500" y2="37538"/>
                        <a14:backgroundMark x1="34100" y1="44601" x2="34100" y2="44601"/>
                        <a14:backgroundMark x1="64900" y1="54793" x2="74000" y2="50555"/>
                        <a14:backgroundMark x1="80000" y1="47730" x2="79000" y2="55701"/>
                        <a14:backgroundMark x1="38300" y1="39859" x2="38700" y2="5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4011">
            <a:off x="2495191" y="2552018"/>
            <a:ext cx="308044" cy="2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342822571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Administrator\Desktop\0b4da338192e45361066f5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9" b="87037" l="6481" r="50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3503" r="50000" b="13147"/>
          <a:stretch>
            <a:fillRect/>
          </a:stretch>
        </p:blipFill>
        <p:spPr bwMode="auto">
          <a:xfrm flipH="1">
            <a:off x="35496" y="1419622"/>
            <a:ext cx="4608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4540503" y="973728"/>
            <a:ext cx="3312368" cy="2304256"/>
          </a:xfrm>
          <a:prstGeom prst="round2DiagRect">
            <a:avLst/>
          </a:prstGeom>
          <a:solidFill>
            <a:srgbClr val="D6F0B6"/>
          </a:solidFill>
          <a:ln w="3175">
            <a:solidFill>
              <a:srgbClr val="81C12F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rIns="10800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小朋友们，请你帮帮小猴，他该怎么做呢？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2" descr="C:\Users\Administrator\Desktop\tim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18" y="3152972"/>
            <a:ext cx="1944216" cy="19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28204" y="964239"/>
            <a:ext cx="4307205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活动一：故事屋  交朋友真快乐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015935983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9" y="1928689"/>
            <a:ext cx="4260020" cy="32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0b4da338192e45361066f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9" b="87037" l="6481" r="50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3503" r="50000" b="13147"/>
          <a:stretch>
            <a:fillRect/>
          </a:stretch>
        </p:blipFill>
        <p:spPr bwMode="auto">
          <a:xfrm>
            <a:off x="5364088" y="2067694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456350822"/>
              </p:ext>
            </p:extLst>
          </p:nvPr>
        </p:nvGraphicFramePr>
        <p:xfrm>
          <a:off x="0" y="0"/>
          <a:ext cx="3275856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22278" y="1231982"/>
            <a:ext cx="5040560" cy="1656184"/>
          </a:xfrm>
          <a:prstGeom prst="round2DiagRect">
            <a:avLst/>
          </a:prstGeom>
          <a:solidFill>
            <a:srgbClr val="D6F0B6"/>
          </a:solidFill>
          <a:ln w="3175">
            <a:solidFill>
              <a:srgbClr val="81C12F"/>
            </a:solidFill>
          </a:ln>
          <a:effectLst>
            <a:outerShdw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rIns="10800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伙伴之间团结友爱，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朋友之间友善相处。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113</Words>
  <Application>Microsoft Office PowerPoint</Application>
  <PresentationFormat>全屏显示(16:9)</PresentationFormat>
  <Paragraphs>21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admin</cp:lastModifiedBy>
  <cp:revision>203</cp:revision>
  <dcterms:created xsi:type="dcterms:W3CDTF">2016-03-15T07:13:00Z</dcterms:created>
  <dcterms:modified xsi:type="dcterms:W3CDTF">2019-03-16T09:55:10Z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2052-11.1.0.8389</vt:lpwstr>
  </property>
</Properties>
</file>