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9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4.xml" ContentType="application/vnd.openxmlformats-officedocument.theme+xml"/>
  <Override PartName="/ppt/slideLayouts/slideLayout37.xml" ContentType="application/vnd.openxmlformats-officedocument.presentationml.slideLayout+xml"/>
  <Override PartName="/ppt/theme/theme15.xml" ContentType="application/vnd.openxmlformats-officedocument.theme+xml"/>
  <Override PartName="/ppt/slideLayouts/slideLayout38.xml" ContentType="application/vnd.openxmlformats-officedocument.presentationml.slideLayout+xml"/>
  <Override PartName="/ppt/theme/theme1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85" r:id="rId2"/>
    <p:sldMasterId id="2147483708" r:id="rId3"/>
    <p:sldMasterId id="2147483695" r:id="rId4"/>
    <p:sldMasterId id="2147483754" r:id="rId5"/>
    <p:sldMasterId id="2147483702" r:id="rId6"/>
    <p:sldMasterId id="2147483716" r:id="rId7"/>
    <p:sldMasterId id="2147483718" r:id="rId8"/>
    <p:sldMasterId id="2147483724" r:id="rId9"/>
    <p:sldMasterId id="2147483726" r:id="rId10"/>
    <p:sldMasterId id="2147483732" r:id="rId11"/>
    <p:sldMasterId id="2147483734" r:id="rId12"/>
    <p:sldMasterId id="2147483740" r:id="rId13"/>
    <p:sldMasterId id="2147483748" r:id="rId14"/>
    <p:sldMasterId id="2147483752" r:id="rId15"/>
    <p:sldMasterId id="2147483750" r:id="rId16"/>
    <p:sldMasterId id="2147485758" r:id="rId17"/>
  </p:sldMasterIdLst>
  <p:notesMasterIdLst>
    <p:notesMasterId r:id="rId25"/>
  </p:notesMasterIdLst>
  <p:sldIdLst>
    <p:sldId id="321" r:id="rId18"/>
    <p:sldId id="649" r:id="rId19"/>
    <p:sldId id="365" r:id="rId20"/>
    <p:sldId id="646" r:id="rId21"/>
    <p:sldId id="476" r:id="rId22"/>
    <p:sldId id="477" r:id="rId23"/>
    <p:sldId id="648" r:id="rId24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6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6CEB"/>
    <a:srgbClr val="EFFB8F"/>
    <a:srgbClr val="0000FF"/>
    <a:srgbClr val="DD5F43"/>
    <a:srgbClr val="401E00"/>
    <a:srgbClr val="3D485A"/>
    <a:srgbClr val="FF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64" d="100"/>
          <a:sy n="64" d="100"/>
        </p:scale>
        <p:origin x="-724" y="-68"/>
      </p:cViewPr>
      <p:guideLst>
        <p:guide orient="horz" pos="2269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00224E-BEA8-4555-94E2-9C2CC544E4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87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325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fld id="{A93BEFDC-B247-4C59-B62C-BA9DA432DF50}" type="slidenum">
              <a:rPr altLang="en-US" noProof="1">
                <a:solidFill>
                  <a:srgbClr val="000000"/>
                </a:solidFill>
              </a:rPr>
              <a:pPr>
                <a:buFont typeface="Arial" pitchFamily="34" charset="0"/>
                <a:buChar char="•"/>
              </a:pPr>
              <a:t>1</a:t>
            </a:fld>
            <a:endParaRPr lang="zh-CN" altLang="en-US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931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fld id="{3C1DB9FD-D376-4B56-AE51-D7689E4239EE}" type="slidenum">
              <a:rPr altLang="en-US" noProof="1"/>
              <a:pPr>
                <a:buFont typeface="Arial" pitchFamily="34" charset="0"/>
                <a:buChar char="•"/>
              </a:pPr>
              <a:t>2</a:t>
            </a:fld>
            <a:endParaRPr lang="zh-CN" altLang="en-US" noProof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9318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buFont typeface="Arial" pitchFamily="34" charset="0"/>
              <a:buChar char="•"/>
            </a:pPr>
            <a:fld id="{3C1DB9FD-D376-4B56-AE51-D7689E4239EE}" type="slidenum">
              <a:rPr altLang="en-US" noProof="1"/>
              <a:pPr>
                <a:buFont typeface="Arial" pitchFamily="34" charset="0"/>
                <a:buChar char="•"/>
              </a:pPr>
              <a:t>7</a:t>
            </a:fld>
            <a:endParaRPr lang="zh-CN" altLang="en-US" noProof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C3DF4AD9-3870-4950-8023-4707BCF9479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442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2"/>
          <p:cNvSpPr>
            <a:spLocks noGrp="1"/>
          </p:cNvSpPr>
          <p:nvPr>
            <p:ph idx="13"/>
          </p:nvPr>
        </p:nvSpPr>
        <p:spPr>
          <a:xfrm>
            <a:off x="1076067" y="1365858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583499" y="1883181"/>
            <a:ext cx="9313035" cy="201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9B32E73-5D16-43FF-A0FB-722EC896F62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858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CB43B5D-F118-4666-B3A6-F4CAEB921B5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16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3"/>
          </p:nvPr>
        </p:nvSpPr>
        <p:spPr>
          <a:xfrm>
            <a:off x="1308504" y="1399510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6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815936" y="1916833"/>
            <a:ext cx="8888576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74249F4-D440-48C1-B3C7-41F5E749003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133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113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2"/>
          <p:cNvSpPr>
            <a:spLocks noGrp="1"/>
          </p:cNvSpPr>
          <p:nvPr>
            <p:ph idx="13"/>
          </p:nvPr>
        </p:nvSpPr>
        <p:spPr>
          <a:xfrm>
            <a:off x="1076067" y="1365858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583499" y="1883181"/>
            <a:ext cx="6337464" cy="201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5BED710F-E34B-4716-B35C-8651C123204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007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CA21032-77DE-4CB8-BD71-2C1CC55BE76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27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3"/>
          </p:nvPr>
        </p:nvSpPr>
        <p:spPr>
          <a:xfrm>
            <a:off x="1308504" y="1399510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6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815936" y="1916833"/>
            <a:ext cx="9080597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446132DA-9C1C-44FE-B488-67416D6143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439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6842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2"/>
          <p:cNvSpPr>
            <a:spLocks noGrp="1"/>
          </p:cNvSpPr>
          <p:nvPr>
            <p:ph idx="13"/>
          </p:nvPr>
        </p:nvSpPr>
        <p:spPr>
          <a:xfrm>
            <a:off x="1076067" y="1365858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583499" y="1883181"/>
            <a:ext cx="9217024" cy="201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EBB6DCD-FF9F-4938-978D-78CA47F456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881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8FC914E-B90F-4CCE-B971-73C2E05162A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700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FF50505-BD37-4CB2-94E6-5CAAF45703F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144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3"/>
          </p:nvPr>
        </p:nvSpPr>
        <p:spPr>
          <a:xfrm>
            <a:off x="1308504" y="1399510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6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815936" y="1916833"/>
            <a:ext cx="9176608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B31FE57-5761-44DE-86C0-9CDB26D401F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1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782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2"/>
          <p:cNvSpPr>
            <a:spLocks noGrp="1"/>
          </p:cNvSpPr>
          <p:nvPr>
            <p:ph idx="13"/>
          </p:nvPr>
        </p:nvSpPr>
        <p:spPr>
          <a:xfrm>
            <a:off x="1076067" y="1365858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583499" y="1883181"/>
            <a:ext cx="9217024" cy="201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1F4A809-2EEF-417D-9532-588B85514EB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590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D4BC2415-B478-44CA-91A3-6066EA04D41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210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8349" y="188640"/>
            <a:ext cx="8328024" cy="7166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55840" y="1532562"/>
            <a:ext cx="6144683" cy="434260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95467" y="1798070"/>
            <a:ext cx="3036796" cy="381158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3B637060-EDDD-4005-80DF-2166845C9F8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509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fontAlgn="auto">
              <a:defRPr noProof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fontAlgn="auto">
              <a:defRPr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BFE0BC51-DAE5-49EC-B2AD-CE23AF2D9EE4}" type="slidenum">
              <a:rPr lang="zh-CN" altLang="en-US"/>
              <a:pPr/>
              <a:t>‹#›</a:t>
            </a:fld>
            <a:endParaRPr lang="zh-CN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56923"/>
      </p:ext>
    </p:extLst>
  </p:cSld>
  <p:clrMapOvr>
    <a:masterClrMapping/>
  </p:clrMapOvr>
  <p:transition spd="slow" advClick="0" advTm="3329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3"/>
          </p:nvPr>
        </p:nvSpPr>
        <p:spPr>
          <a:xfrm>
            <a:off x="1308504" y="1399510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6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815936" y="1916833"/>
            <a:ext cx="9368629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3EEB728-DE6A-434A-B698-8E32EC7BB37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12808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2872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2"/>
          <p:cNvSpPr>
            <a:spLocks noGrp="1"/>
          </p:cNvSpPr>
          <p:nvPr>
            <p:ph idx="13"/>
          </p:nvPr>
        </p:nvSpPr>
        <p:spPr>
          <a:xfrm>
            <a:off x="1076067" y="1365858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583499" y="1883181"/>
            <a:ext cx="9217024" cy="201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F385F03-C628-4357-B5BD-990B8057951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06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03446" y="1250726"/>
            <a:ext cx="4960389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01317" y="1237902"/>
            <a:ext cx="5252484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419AB0D1-1742-4A24-B87C-235C3844BE1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36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7" name="内容占位符 2"/>
          <p:cNvSpPr>
            <a:spLocks noGrp="1"/>
          </p:cNvSpPr>
          <p:nvPr>
            <p:ph idx="13"/>
          </p:nvPr>
        </p:nvSpPr>
        <p:spPr>
          <a:xfrm>
            <a:off x="1076067" y="1365858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8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583499" y="1883181"/>
            <a:ext cx="9409045" cy="2016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7D95044F-AE9B-41B5-B7F3-A23BF23DB3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0184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435" y="332656"/>
            <a:ext cx="10515600" cy="781968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13885" y="1445618"/>
            <a:ext cx="5158316" cy="495300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17636" y="2093118"/>
            <a:ext cx="4886344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083" y="1431131"/>
            <a:ext cx="5183717" cy="495300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84032" y="2078631"/>
            <a:ext cx="4969768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7FF1AE87-B19C-4089-B9E4-18346D89C4D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18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EF8AFBD8-5FE8-49E4-94CD-81D9782392C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438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8349" y="188640"/>
            <a:ext cx="8328024" cy="7166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55840" y="1532562"/>
            <a:ext cx="6144683" cy="434260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95467" y="1798070"/>
            <a:ext cx="3036796" cy="381158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167DAD6-075B-4C99-926C-04279EEA4B7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006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3"/>
          </p:nvPr>
        </p:nvSpPr>
        <p:spPr>
          <a:xfrm>
            <a:off x="1308504" y="1399510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6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815936" y="1916833"/>
            <a:ext cx="9272619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70CD62DF-EE14-423D-8F66-EDB01A6AE0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8240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293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3"/>
          </p:nvPr>
        </p:nvSpPr>
        <p:spPr>
          <a:xfrm>
            <a:off x="1308504" y="1399510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6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815936" y="1916833"/>
            <a:ext cx="9537864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A328C593-F0C2-427A-83F6-EE4360951A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967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978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2795684D-7743-4B1A-B578-74BE8C488C0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587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738688" y="2257425"/>
            <a:ext cx="6253162" cy="152241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FontTx/>
              <a:buNone/>
              <a:defRPr/>
            </a:pPr>
            <a:r>
              <a:rPr lang="zh-CN" altLang="en-US" sz="6000" b="1" smtClean="0">
                <a:solidFill>
                  <a:srgbClr val="DADAD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  <a:sym typeface="+mn-lt"/>
              </a:rPr>
              <a:t>谢 谢 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ea typeface="黑体" pitchFamily="49" charset="-122"/>
              </a:defRPr>
            </a:lvl1pPr>
          </a:lstStyle>
          <a:p>
            <a:fld id="{BD573D68-A285-410B-84C9-A264B13DFC9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407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 smtClean="0"/>
              <a:t>单击以编辑母版副标题样式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B4100-F310-42EC-BF24-9263B410F4A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637587"/>
      </p:ext>
    </p:extLst>
  </p:cSld>
  <p:clrMapOvr>
    <a:masterClrMapping/>
  </p:clrMapOvr>
  <p:transition spd="slow" advTm="4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03446" y="1250726"/>
            <a:ext cx="4960389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01317" y="1237902"/>
            <a:ext cx="5252484" cy="435133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826D473E-EB12-48C4-8AEE-AA971E46FF8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506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53967-7EE3-4E4D-87E8-13271EFEEA0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037739"/>
      </p:ext>
    </p:extLst>
  </p:cSld>
  <p:clrMapOvr>
    <a:masterClrMapping/>
  </p:clrMapOvr>
  <p:transition spd="slow" advTm="4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E38A5-43B9-4078-BD5A-446AED53295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623060"/>
      </p:ext>
    </p:extLst>
  </p:cSld>
  <p:clrMapOvr>
    <a:masterClrMapping/>
  </p:clrMapOvr>
  <p:transition spd="slow" advTm="4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308EA8-19CD-493B-ADBA-4904D46105D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786891"/>
      </p:ext>
    </p:extLst>
  </p:cSld>
  <p:clrMapOvr>
    <a:masterClrMapping/>
  </p:clrMapOvr>
  <p:transition spd="slow" advTm="4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095750" y="5508625"/>
            <a:ext cx="7762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模板下载：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www.1ppt.com/moban/     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行业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模板：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www.1ppt.com/hangye/ </a:t>
            </a:r>
          </a:p>
          <a:p>
            <a:pPr eaLnBrk="1" hangingPunct="1">
              <a:defRPr/>
            </a:pP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节日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模板：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www.1ppt.com/jieri/           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素材下载：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www.1ppt.com/sucai/</a:t>
            </a:r>
          </a:p>
          <a:p>
            <a:pPr eaLnBrk="1" hangingPunct="1">
              <a:defRPr/>
            </a:pP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背景图片：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www.1ppt.com/beijing/      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图表下载：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www.1ppt.com/tubiao/      </a:t>
            </a:r>
          </a:p>
          <a:p>
            <a:pPr eaLnBrk="1" hangingPunct="1">
              <a:defRPr/>
            </a:pP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优秀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www.1ppt.com/xiazai/        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教程： 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www.1ppt.com/powerpoint/      </a:t>
            </a:r>
          </a:p>
          <a:p>
            <a:pPr eaLnBrk="1" hangingPunct="1">
              <a:defRPr/>
            </a:pP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Word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教程： 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www.1ppt.com/word/              Excel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教程：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www.1ppt.com/excel/  </a:t>
            </a:r>
          </a:p>
          <a:p>
            <a:pPr eaLnBrk="1" hangingPunct="1">
              <a:defRPr/>
            </a:pP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资料下载：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www.1ppt.com/ziliao/                PPT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课件下载：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www.1ppt.com/kejian/ </a:t>
            </a:r>
          </a:p>
          <a:p>
            <a:pPr eaLnBrk="1" hangingPunct="1">
              <a:defRPr/>
            </a:pP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范文下载：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www.1ppt.com/fanwen/             </a:t>
            </a: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试卷下载：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www.1ppt.com/shiti/  </a:t>
            </a:r>
          </a:p>
          <a:p>
            <a:pPr eaLnBrk="1" hangingPunct="1">
              <a:defRPr/>
            </a:pP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教案下载：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www.1ppt.com/jiaoan/        </a:t>
            </a:r>
          </a:p>
          <a:p>
            <a:pPr eaLnBrk="1" hangingPunct="1">
              <a:defRPr/>
            </a:pPr>
            <a:r>
              <a:rPr lang="zh-CN" altLang="en-US" sz="100" smtClean="0">
                <a:solidFill>
                  <a:srgbClr val="EEEFF5"/>
                </a:solidFill>
                <a:sym typeface="+mn-ea"/>
              </a:rPr>
              <a:t>字体下载：</a:t>
            </a: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www.1ppt.com/ziti/</a:t>
            </a:r>
          </a:p>
          <a:p>
            <a:pPr eaLnBrk="1" hangingPunct="1">
              <a:defRPr/>
            </a:pPr>
            <a:r>
              <a:rPr lang="en-US" altLang="zh-CN" sz="100" smtClean="0">
                <a:solidFill>
                  <a:srgbClr val="EEEFF5"/>
                </a:solidFill>
                <a:sym typeface="+mn-ea"/>
              </a:rPr>
              <a:t> </a:t>
            </a:r>
            <a:endParaRPr lang="zh-CN" altLang="en-US" sz="100" smtClean="0">
              <a:solidFill>
                <a:srgbClr val="EEEFF5"/>
              </a:soli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DA199-5AFC-4077-9A8B-9280995F113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355257"/>
      </p:ext>
    </p:extLst>
  </p:cSld>
  <p:clrMapOvr>
    <a:masterClrMapping/>
  </p:clrMapOvr>
  <p:transition spd="slow" advTm="4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19A1C-E6E6-47A6-AE6A-83FD3B303C9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52610"/>
      </p:ext>
    </p:extLst>
  </p:cSld>
  <p:clrMapOvr>
    <a:masterClrMapping/>
  </p:clrMapOvr>
  <p:transition spd="slow" advTm="4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9876E-7095-4868-A2C0-9EFAFC22E78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401210"/>
      </p:ext>
    </p:extLst>
  </p:cSld>
  <p:clrMapOvr>
    <a:masterClrMapping/>
  </p:clrMapOvr>
  <p:transition spd="slow" advTm="4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8EEE8E-3C70-4AFB-9E00-6EE1ABF89C3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919126"/>
      </p:ext>
    </p:extLst>
  </p:cSld>
  <p:clrMapOvr>
    <a:masterClrMapping/>
  </p:clrMapOvr>
  <p:transition spd="slow" advTm="4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776DF6-C73B-4924-B53D-573BDD82FE2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280426"/>
      </p:ext>
    </p:extLst>
  </p:cSld>
  <p:clrMapOvr>
    <a:masterClrMapping/>
  </p:clrMapOvr>
  <p:transition spd="slow" advTm="4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D4FD2-5150-4C74-940E-36D5D461BE8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390764"/>
      </p:ext>
    </p:extLst>
  </p:cSld>
  <p:clrMapOvr>
    <a:masterClrMapping/>
  </p:clrMapOvr>
  <p:transition spd="slow" advTm="4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2FB29-A699-41C6-88D0-8A639A33E75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9133"/>
      </p:ext>
    </p:extLst>
  </p:cSld>
  <p:clrMapOvr>
    <a:masterClrMapping/>
  </p:clrMapOvr>
  <p:transition spd="slow" advTm="4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7435" y="332656"/>
            <a:ext cx="10515600" cy="781968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13885" y="1445618"/>
            <a:ext cx="5158316" cy="495300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17636" y="2093118"/>
            <a:ext cx="4886344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083" y="1431131"/>
            <a:ext cx="5183717" cy="495300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384032" y="2078631"/>
            <a:ext cx="4969768" cy="3684588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171E5093-D602-41C1-B235-776E8A2B10B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F6DCB937-41BF-40C0-9E19-2E43FB51DD0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56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8349" y="188640"/>
            <a:ext cx="8328024" cy="71663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55840" y="1532562"/>
            <a:ext cx="6144683" cy="434260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95467" y="1798070"/>
            <a:ext cx="3036796" cy="3811588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2FDF8BB-BB46-4F8E-A1C8-F9F85C527AD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770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>
            <a:spLocks noGrp="1"/>
          </p:cNvSpPr>
          <p:nvPr>
            <p:ph idx="13"/>
          </p:nvPr>
        </p:nvSpPr>
        <p:spPr>
          <a:xfrm>
            <a:off x="1308504" y="1399510"/>
            <a:ext cx="10515600" cy="4789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altLang="zh-CN" sz="28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en-US" altLang="zh-CN" noProof="1" smtClean="0"/>
          </a:p>
          <a:p>
            <a:pPr lvl="0"/>
            <a:endParaRPr lang="zh-CN" altLang="en-US" noProof="1" smtClean="0"/>
          </a:p>
        </p:txBody>
      </p:sp>
      <p:sp>
        <p:nvSpPr>
          <p:cNvPr id="6" name="文本占位符 11"/>
          <p:cNvSpPr>
            <a:spLocks noGrp="1"/>
          </p:cNvSpPr>
          <p:nvPr>
            <p:ph type="body" sz="quarter" idx="14"/>
          </p:nvPr>
        </p:nvSpPr>
        <p:spPr>
          <a:xfrm>
            <a:off x="1815936" y="1916833"/>
            <a:ext cx="9272619" cy="2016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lang="zh-CN" altLang="en-US" sz="2400" kern="1200" dirty="0" smtClean="0">
                <a:solidFill>
                  <a:srgbClr val="3D485A">
                    <a:alpha val="90000"/>
                  </a:srgbClr>
                </a:solidFill>
                <a:latin typeface="Arial" panose="020B0604020202020204"/>
                <a:ea typeface="黑体" panose="02010609060101010101" pitchFamily="49" charset="-122"/>
                <a:cs typeface="+mn-ea"/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页脚占位符 2"/>
          <p:cNvSpPr>
            <a:spLocks noGrp="1"/>
          </p:cNvSpPr>
          <p:nvPr>
            <p:ph type="ftr" sz="quarter" idx="16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3"/>
          <p:cNvSpPr>
            <a:spLocks noGrp="1"/>
          </p:cNvSpPr>
          <p:nvPr>
            <p:ph type="sldNum" sz="quarter" idx="17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fld id="{9B2D394D-AA03-43C3-B187-D20C9E853A2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10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16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25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3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93775" y="2565400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9" r:id="rId1"/>
    <p:sldLayoutId id="2147485820" r:id="rId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altLang="en-US" sz="4000" b="1" dirty="0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+mn-ea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DD5F43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3313" y="333375"/>
            <a:ext cx="10515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43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03313" y="1341438"/>
            <a:ext cx="10515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6" r:id="rId1"/>
    <p:sldLayoutId id="2147485837" r:id="rId2"/>
    <p:sldLayoutId id="2147485838" r:id="rId3"/>
    <p:sldLayoutId id="2147485839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altLang="en-US" sz="3200" b="1" dirty="0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+mn-ea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lang="zh-CN" altLang="en-US" sz="2400" kern="1200" dirty="0">
          <a:solidFill>
            <a:srgbClr val="3D485A"/>
          </a:solidFill>
          <a:latin typeface="Arial" panose="020B0604020202020204"/>
          <a:ea typeface="黑体" panose="02010609060101010101" pitchFamily="49" charset="-122"/>
          <a:cs typeface="+mn-ea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40" r:id="rId1"/>
    <p:sldLayoutId id="2147485806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3313" y="333375"/>
            <a:ext cx="10515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229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03313" y="1341438"/>
            <a:ext cx="10515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1" r:id="rId1"/>
    <p:sldLayoutId id="2147485842" r:id="rId2"/>
    <p:sldLayoutId id="2147485843" r:id="rId3"/>
    <p:sldLayoutId id="2147485844" r:id="rId4"/>
    <p:sldLayoutId id="214748584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altLang="en-US" sz="3200" b="1" dirty="0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+mn-ea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lang="zh-CN" altLang="en-US" sz="2400" kern="1200" dirty="0">
          <a:solidFill>
            <a:srgbClr val="3D485A"/>
          </a:solidFill>
          <a:latin typeface="Arial" panose="020B0604020202020204"/>
          <a:ea typeface="黑体" panose="02010609060101010101" pitchFamily="49" charset="-122"/>
          <a:cs typeface="+mn-ea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46" r:id="rId1"/>
    <p:sldLayoutId id="2147485807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47" r:id="rId1"/>
    <p:sldLayoutId id="2147485808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48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741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E8005F4-8D40-43FB-9232-A647F42ABD6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8" r:id="rId1"/>
    <p:sldLayoutId id="2147485817" r:id="rId2"/>
    <p:sldLayoutId id="2147485816" r:id="rId3"/>
    <p:sldLayoutId id="2147485815" r:id="rId4"/>
    <p:sldLayoutId id="2147485850" r:id="rId5"/>
    <p:sldLayoutId id="2147485814" r:id="rId6"/>
    <p:sldLayoutId id="2147485813" r:id="rId7"/>
    <p:sldLayoutId id="2147485812" r:id="rId8"/>
    <p:sldLayoutId id="2147485811" r:id="rId9"/>
    <p:sldLayoutId id="2147485810" r:id="rId10"/>
    <p:sldLayoutId id="2147485809" r:id="rId11"/>
  </p:sldLayoutIdLst>
  <p:transition spd="slow" advTm="4000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mbria" panose="02040503050406030204" pitchFamily="18" charset="0"/>
          <a:ea typeface="黑体" panose="02010609060101010101" pitchFamily="49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3313" y="333375"/>
            <a:ext cx="10515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03313" y="1341438"/>
            <a:ext cx="10515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1" r:id="rId1"/>
    <p:sldLayoutId id="2147485822" r:id="rId2"/>
    <p:sldLayoutId id="2147485823" r:id="rId3"/>
    <p:sldLayoutId id="2147485824" r:id="rId4"/>
    <p:sldLayoutId id="2147485825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altLang="en-US" sz="3200" b="1" dirty="0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+mn-ea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lang="zh-CN" altLang="en-US" sz="2400" kern="1200" dirty="0">
          <a:solidFill>
            <a:srgbClr val="3D485A"/>
          </a:solidFill>
          <a:latin typeface="Arial" panose="020B0604020202020204"/>
          <a:ea typeface="黑体" panose="02010609060101010101" pitchFamily="49" charset="-122"/>
          <a:cs typeface="+mn-ea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26" r:id="rId1"/>
    <p:sldLayoutId id="2147485802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3313" y="333375"/>
            <a:ext cx="10515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099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03313" y="1341438"/>
            <a:ext cx="10515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27" r:id="rId1"/>
    <p:sldLayoutId id="2147485828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altLang="en-US" sz="3200" b="1" dirty="0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+mn-ea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lang="zh-CN" altLang="en-US" sz="2400" kern="1200" dirty="0">
          <a:solidFill>
            <a:srgbClr val="3D485A"/>
          </a:solidFill>
          <a:latin typeface="Arial" panose="020B0604020202020204"/>
          <a:ea typeface="黑体" panose="02010609060101010101" pitchFamily="49" charset="-122"/>
          <a:cs typeface="+mn-ea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29" r:id="rId1"/>
    <p:sldLayoutId id="2147485803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3313" y="333375"/>
            <a:ext cx="10515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147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03313" y="1341438"/>
            <a:ext cx="10515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0" r:id="rId1"/>
    <p:sldLayoutId id="2147485831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altLang="en-US" sz="3200" b="1" dirty="0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+mn-ea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lang="zh-CN" altLang="en-US" sz="2400" kern="1200" dirty="0">
          <a:solidFill>
            <a:srgbClr val="3D485A"/>
          </a:solidFill>
          <a:latin typeface="Arial" panose="020B0604020202020204"/>
          <a:ea typeface="黑体" panose="02010609060101010101" pitchFamily="49" charset="-122"/>
          <a:cs typeface="+mn-ea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32" r:id="rId1"/>
    <p:sldLayoutId id="2147485804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03313" y="333375"/>
            <a:ext cx="105156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8195" name="文本占位符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103313" y="1341438"/>
            <a:ext cx="10515600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3" r:id="rId1"/>
    <p:sldLayoutId id="2147485834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CN" altLang="en-US" sz="3200" b="1" dirty="0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+mn-ea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3D485A"/>
          </a:solidFill>
          <a:latin typeface="微软雅黑" panose="020B0503020204020204" pitchFamily="34" charset="-122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defRPr lang="zh-CN" altLang="en-US" sz="2400" kern="1200" dirty="0">
          <a:solidFill>
            <a:srgbClr val="3D485A"/>
          </a:solidFill>
          <a:latin typeface="Arial" panose="020B0604020202020204"/>
          <a:ea typeface="黑体" panose="02010609060101010101" pitchFamily="49" charset="-122"/>
          <a:cs typeface="+mn-ea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835" r:id="rId1"/>
    <p:sldLayoutId id="2147485805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内容占位符 12" descr="4b290bdd536be99c461b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933450"/>
            <a:ext cx="7221538" cy="36528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文本框 9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/>
          <p:cNvSpPr txBox="1">
            <a:spLocks noChangeArrowheads="1"/>
          </p:cNvSpPr>
          <p:nvPr/>
        </p:nvSpPr>
        <p:spPr bwMode="auto">
          <a:xfrm>
            <a:off x="2824163" y="1193800"/>
            <a:ext cx="6240462" cy="9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2D2D2D"/>
                </a:solidFill>
                <a:latin typeface="黑体" pitchFamily="49" charset="-122"/>
                <a:ea typeface="黑体" pitchFamily="49" charset="-122"/>
              </a:rPr>
              <a:t>《</a:t>
            </a:r>
            <a:r>
              <a:rPr lang="zh-CN" altLang="en-US" sz="4400" b="1" dirty="0">
                <a:solidFill>
                  <a:srgbClr val="2D2D2D"/>
                </a:solidFill>
                <a:latin typeface="黑体" pitchFamily="49" charset="-122"/>
                <a:ea typeface="黑体" pitchFamily="49" charset="-122"/>
              </a:rPr>
              <a:t>天地人</a:t>
            </a:r>
            <a:r>
              <a:rPr lang="en-US" altLang="zh-CN" sz="4400" b="1" dirty="0" smtClean="0">
                <a:solidFill>
                  <a:srgbClr val="2D2D2D"/>
                </a:solidFill>
                <a:latin typeface="黑体" pitchFamily="49" charset="-122"/>
                <a:ea typeface="黑体" pitchFamily="49" charset="-122"/>
              </a:rPr>
              <a:t>》</a:t>
            </a:r>
            <a:r>
              <a:rPr lang="zh-CN" altLang="en-US" sz="4400" b="1" dirty="0">
                <a:solidFill>
                  <a:srgbClr val="2D2D2D"/>
                </a:solidFill>
                <a:latin typeface="黑体" pitchFamily="49" charset="-122"/>
                <a:ea typeface="黑体" pitchFamily="49" charset="-122"/>
              </a:rPr>
              <a:t>微</a:t>
            </a:r>
            <a:r>
              <a:rPr lang="zh-CN" altLang="en-US" sz="4400" b="1" dirty="0" smtClean="0">
                <a:solidFill>
                  <a:srgbClr val="2D2D2D"/>
                </a:solidFill>
                <a:latin typeface="黑体" pitchFamily="49" charset="-122"/>
                <a:ea typeface="黑体" pitchFamily="49" charset="-122"/>
              </a:rPr>
              <a:t>课</a:t>
            </a:r>
            <a:endParaRPr lang="zh-CN" altLang="en-US" sz="4400" b="1" dirty="0">
              <a:solidFill>
                <a:srgbClr val="2D2D2D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2227" name="文本框 1"/>
          <p:cNvSpPr txBox="1">
            <a:spLocks noChangeArrowheads="1"/>
          </p:cNvSpPr>
          <p:nvPr/>
        </p:nvSpPr>
        <p:spPr bwMode="auto">
          <a:xfrm>
            <a:off x="6556375" y="5114925"/>
            <a:ext cx="52768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学校：北京市海淀区中关村第二小学</a:t>
            </a:r>
          </a:p>
          <a:p>
            <a:pPr eaLnBrk="0" hangingPunct="0"/>
            <a:endParaRPr lang="zh-CN" altLang="en-US" sz="2400" b="1">
              <a:latin typeface="华文楷体" pitchFamily="2" charset="-122"/>
              <a:ea typeface="华文楷体" pitchFamily="2" charset="-122"/>
            </a:endParaRPr>
          </a:p>
          <a:p>
            <a:pPr eaLnBrk="0" hangingPunct="0"/>
            <a:r>
              <a:rPr lang="zh-CN" altLang="en-US" sz="2400" b="1">
                <a:latin typeface="华文楷体" pitchFamily="2" charset="-122"/>
                <a:ea typeface="华文楷体" pitchFamily="2" charset="-122"/>
              </a:rPr>
              <a:t>教师：    曹 居 涛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2288" y="177800"/>
            <a:ext cx="5300662" cy="46037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zh-CN" altLang="en-US" sz="2400" b="1" noProof="1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部编版义务教育教科书一年级上册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03712" y="2132856"/>
            <a:ext cx="16561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600" dirty="0">
                <a:latin typeface="楷体" pitchFamily="49" charset="-122"/>
                <a:ea typeface="楷体" pitchFamily="49" charset="-122"/>
              </a:rPr>
              <a:t>天</a:t>
            </a:r>
          </a:p>
        </p:txBody>
      </p:sp>
      <p:pic>
        <p:nvPicPr>
          <p:cNvPr id="1026" name="Picture 2" descr="http://p1.so.qhimgs1.com/bdr/_240_/t01a3b6ad120ad092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089"/>
          <a:stretch/>
        </p:blipFill>
        <p:spPr bwMode="auto">
          <a:xfrm>
            <a:off x="6813792" y="1973073"/>
            <a:ext cx="14859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0.so.qhimgs1.com/bdr/_240_/t018abfe0c51e261c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973073"/>
            <a:ext cx="1498476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2"/>
          <p:cNvSpPr txBox="1">
            <a:spLocks noChangeArrowheads="1"/>
          </p:cNvSpPr>
          <p:nvPr/>
        </p:nvSpPr>
        <p:spPr bwMode="auto">
          <a:xfrm>
            <a:off x="973138" y="82550"/>
            <a:ext cx="3106737" cy="460375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 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  <a:sym typeface="微软雅黑" pitchFamily="34" charset="-122"/>
              </a:rPr>
              <a:t>字源</a:t>
            </a:r>
            <a:r>
              <a:rPr lang="zh-CN" altLang="en-US" sz="24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  <a:sym typeface="微软雅黑" pitchFamily="34" charset="-122"/>
              </a:rPr>
              <a:t>识字学习“天”</a:t>
            </a:r>
          </a:p>
        </p:txBody>
      </p:sp>
    </p:spTree>
    <p:extLst>
      <p:ext uri="{BB962C8B-B14F-4D97-AF65-F5344CB8AC3E}">
        <p14:creationId xmlns:p14="http://schemas.microsoft.com/office/powerpoint/2010/main" val="3651649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681038"/>
            <a:ext cx="3360738" cy="2435225"/>
          </a:xfrm>
          <a:prstGeom prst="rect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17367" y="3194050"/>
            <a:ext cx="2100580" cy="18294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15813" y="3117215"/>
            <a:ext cx="1875790" cy="190627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40245" y="3115945"/>
            <a:ext cx="1788160" cy="190627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59569" y="3117215"/>
            <a:ext cx="1939290" cy="1906905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2106613" y="5618163"/>
            <a:ext cx="1606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/>
              <a:t>     </a:t>
            </a:r>
            <a:r>
              <a:rPr lang="zh-CN" altLang="en-US" sz="2400" b="1">
                <a:solidFill>
                  <a:srgbClr val="FF0000"/>
                </a:solidFill>
              </a:rPr>
              <a:t>甲骨文</a:t>
            </a: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7221538" y="5618163"/>
            <a:ext cx="1606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ym typeface="微软雅黑" pitchFamily="34" charset="-122"/>
              </a:rPr>
              <a:t>     </a:t>
            </a:r>
            <a:r>
              <a:rPr lang="zh-CN" altLang="en-US" sz="2400" b="1">
                <a:solidFill>
                  <a:srgbClr val="FF0000"/>
                </a:solidFill>
              </a:rPr>
              <a:t>小篆</a:t>
            </a: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4749800" y="5618163"/>
            <a:ext cx="1606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ym typeface="微软雅黑" pitchFamily="34" charset="-122"/>
              </a:rPr>
              <a:t>       </a:t>
            </a:r>
            <a:r>
              <a:rPr lang="en-US" altLang="zh-CN" sz="2400" b="1">
                <a:solidFill>
                  <a:srgbClr val="FF0000"/>
                </a:solidFill>
                <a:sym typeface="微软雅黑" pitchFamily="34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sym typeface="微软雅黑" pitchFamily="34" charset="-122"/>
              </a:rPr>
              <a:t>金文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9259888" y="5618163"/>
            <a:ext cx="1608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>
                <a:sym typeface="微软雅黑" pitchFamily="34" charset="-122"/>
              </a:rPr>
              <a:t>         </a:t>
            </a:r>
            <a:r>
              <a:rPr lang="zh-CN" altLang="en-US" sz="2400" b="1">
                <a:solidFill>
                  <a:srgbClr val="FF0000"/>
                </a:solidFill>
              </a:rPr>
              <a:t>楷书</a:t>
            </a:r>
          </a:p>
        </p:txBody>
      </p:sp>
      <p:sp>
        <p:nvSpPr>
          <p:cNvPr id="13" name="右箭头 12"/>
          <p:cNvSpPr/>
          <p:nvPr/>
        </p:nvSpPr>
        <p:spPr>
          <a:xfrm>
            <a:off x="4079875" y="4365625"/>
            <a:ext cx="4318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14" name="右箭头 13"/>
          <p:cNvSpPr/>
          <p:nvPr/>
        </p:nvSpPr>
        <p:spPr>
          <a:xfrm>
            <a:off x="6524625" y="4365625"/>
            <a:ext cx="4318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15" name="右箭头 14"/>
          <p:cNvSpPr/>
          <p:nvPr/>
        </p:nvSpPr>
        <p:spPr>
          <a:xfrm>
            <a:off x="8828088" y="4365625"/>
            <a:ext cx="431800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72717" name="文本框 2"/>
          <p:cNvSpPr txBox="1">
            <a:spLocks noChangeArrowheads="1"/>
          </p:cNvSpPr>
          <p:nvPr/>
        </p:nvSpPr>
        <p:spPr bwMode="auto">
          <a:xfrm>
            <a:off x="973138" y="82550"/>
            <a:ext cx="3106737" cy="460375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 </a:t>
            </a:r>
            <a:r>
              <a:rPr lang="zh-CN" altLang="en-US" sz="2400" b="1" dirty="0" smtClean="0">
                <a:solidFill>
                  <a:srgbClr val="002060"/>
                </a:solidFill>
                <a:latin typeface="黑体" pitchFamily="49" charset="-122"/>
                <a:ea typeface="黑体" pitchFamily="49" charset="-122"/>
                <a:sym typeface="微软雅黑" pitchFamily="34" charset="-122"/>
              </a:rPr>
              <a:t>字源</a:t>
            </a:r>
            <a:r>
              <a:rPr lang="zh-CN" altLang="en-US" sz="2400" b="1" dirty="0">
                <a:solidFill>
                  <a:srgbClr val="002060"/>
                </a:solidFill>
                <a:latin typeface="黑体" pitchFamily="49" charset="-122"/>
                <a:ea typeface="黑体" pitchFamily="49" charset="-122"/>
                <a:sym typeface="微软雅黑" pitchFamily="34" charset="-122"/>
              </a:rPr>
              <a:t>识字学习“天”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374255" y="2742565"/>
            <a:ext cx="1960880" cy="11988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72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文隶书" panose="02010800040101010101" charset="-122"/>
                <a:ea typeface="华文隶书" panose="02010800040101010101" charset="-122"/>
                <a:sym typeface="+mn-ea"/>
              </a:rPr>
              <a:t>一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51735" y="2848610"/>
            <a:ext cx="1960880" cy="829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4800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75000"/>
                    <a:lumOff val="2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sym typeface="+mn-ea"/>
              </a:rPr>
              <a:t>一</a:t>
            </a:r>
          </a:p>
        </p:txBody>
      </p:sp>
      <p:sp>
        <p:nvSpPr>
          <p:cNvPr id="3" name="矩形 2"/>
          <p:cNvSpPr/>
          <p:nvPr/>
        </p:nvSpPr>
        <p:spPr>
          <a:xfrm>
            <a:off x="2656687" y="3263581"/>
            <a:ext cx="421939" cy="414657"/>
          </a:xfrm>
          <a:prstGeom prst="rect">
            <a:avLst/>
          </a:prstGeom>
          <a:noFill/>
          <a:ln w="76200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  <p:sp>
        <p:nvSpPr>
          <p:cNvPr id="16" name="椭圆 15"/>
          <p:cNvSpPr/>
          <p:nvPr/>
        </p:nvSpPr>
        <p:spPr>
          <a:xfrm>
            <a:off x="5310188" y="3194050"/>
            <a:ext cx="695325" cy="484188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noProof="1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38" y="552450"/>
            <a:ext cx="3095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buFontTx/>
              <a:buNone/>
              <a:defRPr/>
            </a:pPr>
            <a:endParaRPr lang="zh-CN" altLang="en-US" sz="3200" b="1" dirty="0">
              <a:solidFill>
                <a:schemeClr val="accent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pic>
        <p:nvPicPr>
          <p:cNvPr id="6" name="天的演变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8368" y="620687"/>
            <a:ext cx="9912424" cy="557573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38" y="552450"/>
            <a:ext cx="3095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buFontTx/>
              <a:buNone/>
              <a:defRPr/>
            </a:pPr>
            <a:endParaRPr lang="zh-CN" altLang="en-US" sz="3200" b="1" dirty="0">
              <a:solidFill>
                <a:schemeClr val="accent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sp>
        <p:nvSpPr>
          <p:cNvPr id="74754" name="文本框 2"/>
          <p:cNvSpPr txBox="1">
            <a:spLocks noChangeArrowheads="1"/>
          </p:cNvSpPr>
          <p:nvPr/>
        </p:nvSpPr>
        <p:spPr bwMode="auto">
          <a:xfrm>
            <a:off x="1214438" y="2498725"/>
            <a:ext cx="14684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1500" dirty="0">
                <a:latin typeface="楷体" pitchFamily="49" charset="-122"/>
                <a:ea typeface="楷体" pitchFamily="49" charset="-122"/>
              </a:rPr>
              <a:t>天</a:t>
            </a:r>
          </a:p>
        </p:txBody>
      </p:sp>
      <p:sp>
        <p:nvSpPr>
          <p:cNvPr id="74755" name="文本框 3"/>
          <p:cNvSpPr txBox="1">
            <a:spLocks noChangeArrowheads="1"/>
          </p:cNvSpPr>
          <p:nvPr/>
        </p:nvSpPr>
        <p:spPr bwMode="auto">
          <a:xfrm>
            <a:off x="4254500" y="1544638"/>
            <a:ext cx="14700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9600" dirty="0">
                <a:latin typeface="华文楷体" pitchFamily="2" charset="-122"/>
                <a:ea typeface="华文楷体" pitchFamily="2" charset="-122"/>
              </a:rPr>
              <a:t>大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5889625" y="1701800"/>
            <a:ext cx="915988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en-US" altLang="zh-CN" sz="7200">
                <a:latin typeface="楷体" pitchFamily="49" charset="-122"/>
                <a:ea typeface="楷体" pitchFamily="49" charset="-122"/>
              </a:rPr>
              <a:t>+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710363" y="1701800"/>
            <a:ext cx="1719262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7200">
                <a:latin typeface="华文楷体" pitchFamily="2" charset="-122"/>
                <a:ea typeface="华文楷体" pitchFamily="2" charset="-122"/>
              </a:rPr>
              <a:t>一</a:t>
            </a:r>
          </a:p>
        </p:txBody>
      </p:sp>
      <p:sp>
        <p:nvSpPr>
          <p:cNvPr id="7" name="右箭头 6"/>
          <p:cNvSpPr/>
          <p:nvPr/>
        </p:nvSpPr>
        <p:spPr>
          <a:xfrm>
            <a:off x="8429625" y="2120900"/>
            <a:ext cx="936625" cy="35877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9880600" y="1546225"/>
            <a:ext cx="14017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9600">
                <a:latin typeface="华文楷体" pitchFamily="2" charset="-122"/>
                <a:ea typeface="华文楷体" pitchFamily="2" charset="-122"/>
              </a:rPr>
              <a:t>天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6456363" y="766763"/>
            <a:ext cx="1511300" cy="935037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noProof="1">
                <a:solidFill>
                  <a:srgbClr val="FF0000"/>
                </a:solidFill>
                <a:sym typeface="+mn-ea"/>
              </a:rPr>
              <a:t>加一加</a:t>
            </a: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4465638" y="4359275"/>
            <a:ext cx="35020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8000">
                <a:latin typeface="华文楷体" pitchFamily="2" charset="-122"/>
                <a:ea typeface="华文楷体" pitchFamily="2" charset="-122"/>
              </a:rPr>
              <a:t>二个人</a:t>
            </a:r>
          </a:p>
        </p:txBody>
      </p:sp>
      <p:sp>
        <p:nvSpPr>
          <p:cNvPr id="13" name="圆角矩形标注 12"/>
          <p:cNvSpPr/>
          <p:nvPr/>
        </p:nvSpPr>
        <p:spPr>
          <a:xfrm>
            <a:off x="6383338" y="3124200"/>
            <a:ext cx="1584325" cy="107950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00" noProof="1">
                <a:solidFill>
                  <a:srgbClr val="FF0000"/>
                </a:solidFill>
                <a:sym typeface="+mn-ea"/>
              </a:rPr>
              <a:t>猜字谜</a:t>
            </a:r>
          </a:p>
        </p:txBody>
      </p:sp>
      <p:sp>
        <p:nvSpPr>
          <p:cNvPr id="14" name="右箭头 13"/>
          <p:cNvSpPr/>
          <p:nvPr/>
        </p:nvSpPr>
        <p:spPr>
          <a:xfrm>
            <a:off x="8431213" y="4587875"/>
            <a:ext cx="935037" cy="35877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9880600" y="4203700"/>
            <a:ext cx="140176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9600">
                <a:latin typeface="华文楷体" pitchFamily="2" charset="-122"/>
                <a:ea typeface="华文楷体" pitchFamily="2" charset="-122"/>
                <a:sym typeface="微软雅黑" pitchFamily="34" charset="-122"/>
              </a:rPr>
              <a:t>天</a:t>
            </a:r>
          </a:p>
        </p:txBody>
      </p:sp>
      <p:sp>
        <p:nvSpPr>
          <p:cNvPr id="74765" name="文本框 2"/>
          <p:cNvSpPr txBox="1">
            <a:spLocks noChangeArrowheads="1"/>
          </p:cNvSpPr>
          <p:nvPr/>
        </p:nvSpPr>
        <p:spPr bwMode="auto">
          <a:xfrm>
            <a:off x="1214439" y="217488"/>
            <a:ext cx="3040062" cy="461665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400" b="1" dirty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字源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识字学习“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天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”</a:t>
            </a:r>
            <a:endParaRPr lang="zh-CN" altLang="en-US" sz="2400" b="1" dirty="0">
              <a:latin typeface="黑体" pitchFamily="49" charset="-122"/>
              <a:ea typeface="黑体" pitchFamily="49" charset="-122"/>
              <a:sym typeface="微软雅黑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 bldLvl="0" animBg="1"/>
      <p:bldP spid="13" grpId="0" bldLvl="0" animBg="1"/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14438" y="552450"/>
            <a:ext cx="309562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buFontTx/>
              <a:buNone/>
              <a:defRPr/>
            </a:pPr>
            <a:endParaRPr lang="zh-CN" altLang="en-US" sz="3200" b="1" dirty="0">
              <a:solidFill>
                <a:schemeClr val="accent1"/>
              </a:solidFill>
              <a:latin typeface="+mn-ea"/>
              <a:ea typeface="+mn-ea"/>
              <a:cs typeface="+mn-ea"/>
              <a:sym typeface="+mn-ea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760538" y="1157288"/>
            <a:ext cx="3130550" cy="2173287"/>
            <a:chOff x="793" y="1079"/>
            <a:chExt cx="2037" cy="1514"/>
          </a:xfrm>
        </p:grpSpPr>
        <p:sp>
          <p:nvSpPr>
            <p:cNvPr id="75779" name="Freeform 6"/>
            <p:cNvSpPr>
              <a:spLocks noChangeArrowheads="1"/>
            </p:cNvSpPr>
            <p:nvPr/>
          </p:nvSpPr>
          <p:spPr bwMode="auto">
            <a:xfrm>
              <a:off x="1904" y="1889"/>
              <a:ext cx="926" cy="704"/>
            </a:xfrm>
            <a:custGeom>
              <a:avLst/>
              <a:gdLst>
                <a:gd name="T0" fmla="*/ 926 w 926"/>
                <a:gd name="T1" fmla="*/ 611 h 704"/>
                <a:gd name="T2" fmla="*/ 844 w 926"/>
                <a:gd name="T3" fmla="*/ 704 h 704"/>
                <a:gd name="T4" fmla="*/ 0 w 926"/>
                <a:gd name="T5" fmla="*/ 489 h 704"/>
                <a:gd name="T6" fmla="*/ 315 w 926"/>
                <a:gd name="T7" fmla="*/ 0 h 704"/>
                <a:gd name="T8" fmla="*/ 926 w 926"/>
                <a:gd name="T9" fmla="*/ 611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6" h="704">
                  <a:moveTo>
                    <a:pt x="926" y="611"/>
                  </a:moveTo>
                  <a:lnTo>
                    <a:pt x="844" y="704"/>
                  </a:lnTo>
                  <a:lnTo>
                    <a:pt x="0" y="489"/>
                  </a:lnTo>
                  <a:lnTo>
                    <a:pt x="315" y="0"/>
                  </a:lnTo>
                  <a:lnTo>
                    <a:pt x="926" y="611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0"/>
                  </a:srgbClr>
                </a:gs>
                <a:gs pos="100000">
                  <a:srgbClr val="A3C975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75780" name="Group 7"/>
            <p:cNvGrpSpPr>
              <a:grpSpLocks/>
            </p:cNvGrpSpPr>
            <p:nvPr/>
          </p:nvGrpSpPr>
          <p:grpSpPr bwMode="auto">
            <a:xfrm>
              <a:off x="793" y="1079"/>
              <a:ext cx="1422" cy="1422"/>
              <a:chOff x="867" y="738"/>
              <a:chExt cx="1422" cy="1422"/>
            </a:xfrm>
          </p:grpSpPr>
          <p:sp>
            <p:nvSpPr>
              <p:cNvPr id="75781" name="Oval 8"/>
              <p:cNvSpPr>
                <a:spLocks noChangeArrowheads="1"/>
              </p:cNvSpPr>
              <p:nvPr/>
            </p:nvSpPr>
            <p:spPr bwMode="auto">
              <a:xfrm>
                <a:off x="867" y="738"/>
                <a:ext cx="1422" cy="1422"/>
              </a:xfrm>
              <a:prstGeom prst="ellipse">
                <a:avLst/>
              </a:prstGeom>
              <a:gradFill rotWithShape="1">
                <a:gsLst>
                  <a:gs pos="0">
                    <a:srgbClr val="7C9959"/>
                  </a:gs>
                  <a:gs pos="100000">
                    <a:srgbClr val="A3C975"/>
                  </a:gs>
                </a:gsLst>
                <a:lin ang="2700000" scaled="1"/>
              </a:gradFill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0" hangingPunct="0"/>
                <a:endParaRPr lang="zh-CN" altLang="en-US">
                  <a:ea typeface="黑体" pitchFamily="49" charset="-122"/>
                </a:endParaRPr>
              </a:p>
            </p:txBody>
          </p:sp>
          <p:sp>
            <p:nvSpPr>
              <p:cNvPr id="75782" name="Oval 9"/>
              <p:cNvSpPr>
                <a:spLocks noChangeArrowheads="1"/>
              </p:cNvSpPr>
              <p:nvPr/>
            </p:nvSpPr>
            <p:spPr bwMode="auto">
              <a:xfrm>
                <a:off x="909" y="774"/>
                <a:ext cx="1337" cy="1348"/>
              </a:xfrm>
              <a:prstGeom prst="ellipse">
                <a:avLst/>
              </a:prstGeom>
              <a:gradFill rotWithShape="1">
                <a:gsLst>
                  <a:gs pos="0">
                    <a:srgbClr val="A3C975"/>
                  </a:gs>
                  <a:gs pos="100000">
                    <a:srgbClr val="7C995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0" hangingPunct="0"/>
                <a:endParaRPr lang="zh-CN" altLang="en-US">
                  <a:ea typeface="黑体" pitchFamily="49" charset="-122"/>
                </a:endParaRPr>
              </a:p>
            </p:txBody>
          </p:sp>
        </p:grpSp>
        <p:sp>
          <p:nvSpPr>
            <p:cNvPr id="75783" name="Freeform 18"/>
            <p:cNvSpPr>
              <a:spLocks noChangeArrowheads="1"/>
            </p:cNvSpPr>
            <p:nvPr/>
          </p:nvSpPr>
          <p:spPr bwMode="auto">
            <a:xfrm>
              <a:off x="857" y="1115"/>
              <a:ext cx="1284" cy="495"/>
            </a:xfrm>
            <a:custGeom>
              <a:avLst/>
              <a:gdLst>
                <a:gd name="T0" fmla="*/ 0 w 1284"/>
                <a:gd name="T1" fmla="*/ 495 h 495"/>
                <a:gd name="T2" fmla="*/ 1284 w 1284"/>
                <a:gd name="T3" fmla="*/ 492 h 495"/>
                <a:gd name="T4" fmla="*/ 1072 w 1284"/>
                <a:gd name="T5" fmla="*/ 160 h 495"/>
                <a:gd name="T6" fmla="*/ 639 w 1284"/>
                <a:gd name="T7" fmla="*/ 0 h 495"/>
                <a:gd name="T8" fmla="*/ 223 w 1284"/>
                <a:gd name="T9" fmla="*/ 147 h 495"/>
                <a:gd name="T10" fmla="*/ 0 w 1284"/>
                <a:gd name="T11" fmla="*/ 49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84" h="495">
                  <a:moveTo>
                    <a:pt x="0" y="495"/>
                  </a:moveTo>
                  <a:lnTo>
                    <a:pt x="1284" y="492"/>
                  </a:lnTo>
                  <a:cubicBezTo>
                    <a:pt x="1248" y="340"/>
                    <a:pt x="1156" y="235"/>
                    <a:pt x="1072" y="160"/>
                  </a:cubicBezTo>
                  <a:cubicBezTo>
                    <a:pt x="988" y="85"/>
                    <a:pt x="858" y="0"/>
                    <a:pt x="639" y="0"/>
                  </a:cubicBezTo>
                  <a:cubicBezTo>
                    <a:pt x="420" y="0"/>
                    <a:pt x="333" y="67"/>
                    <a:pt x="223" y="147"/>
                  </a:cubicBezTo>
                  <a:cubicBezTo>
                    <a:pt x="113" y="227"/>
                    <a:pt x="18" y="426"/>
                    <a:pt x="0" y="495"/>
                  </a:cubicBezTo>
                  <a:close/>
                </a:path>
              </a:pathLst>
            </a:custGeom>
            <a:solidFill>
              <a:srgbClr val="A3C9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Text Box 25"/>
            <p:cNvSpPr txBox="1">
              <a:spLocks noChangeArrowheads="1"/>
            </p:cNvSpPr>
            <p:nvPr/>
          </p:nvSpPr>
          <p:spPr bwMode="auto">
            <a:xfrm>
              <a:off x="1079" y="1241"/>
              <a:ext cx="1430" cy="1222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eaLnBrk="0" hangingPunct="0">
                <a:buFontTx/>
                <a:buNone/>
                <a:defRPr/>
              </a:pPr>
              <a:r>
                <a:rPr lang="zh-CN" altLang="en-US" sz="3600" b="1" noProof="1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蓝天</a:t>
              </a:r>
            </a:p>
            <a:p>
              <a:pPr eaLnBrk="0" hangingPunct="0">
                <a:buFontTx/>
                <a:buNone/>
                <a:defRPr/>
              </a:pPr>
              <a:r>
                <a:rPr lang="zh-CN" altLang="en-US" sz="3600" b="1" noProof="1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雨天</a:t>
              </a:r>
            </a:p>
            <a:p>
              <a:pPr eaLnBrk="0" hangingPunct="0">
                <a:buFontTx/>
                <a:buNone/>
                <a:defRPr/>
              </a:pPr>
              <a:r>
                <a:rPr lang="zh-CN" altLang="en-US" sz="3600" b="1" noProof="1">
                  <a:solidFill>
                    <a:srgbClr val="00206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阴天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489700" y="1209675"/>
            <a:ext cx="3308350" cy="2511425"/>
            <a:chOff x="2830" y="1079"/>
            <a:chExt cx="2273" cy="1752"/>
          </a:xfrm>
        </p:grpSpPr>
        <p:sp>
          <p:nvSpPr>
            <p:cNvPr id="75786" name="Freeform 5"/>
            <p:cNvSpPr>
              <a:spLocks noChangeArrowheads="1"/>
            </p:cNvSpPr>
            <p:nvPr/>
          </p:nvSpPr>
          <p:spPr bwMode="auto">
            <a:xfrm>
              <a:off x="2830" y="1872"/>
              <a:ext cx="1093" cy="704"/>
            </a:xfrm>
            <a:custGeom>
              <a:avLst/>
              <a:gdLst>
                <a:gd name="T0" fmla="*/ 64 w 1093"/>
                <a:gd name="T1" fmla="*/ 704 h 704"/>
                <a:gd name="T2" fmla="*/ 0 w 1093"/>
                <a:gd name="T3" fmla="*/ 622 h 704"/>
                <a:gd name="T4" fmla="*/ 820 w 1093"/>
                <a:gd name="T5" fmla="*/ 0 h 704"/>
                <a:gd name="T6" fmla="*/ 1093 w 1093"/>
                <a:gd name="T7" fmla="*/ 453 h 704"/>
                <a:gd name="T8" fmla="*/ 64 w 1093"/>
                <a:gd name="T9" fmla="*/ 704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3" h="704">
                  <a:moveTo>
                    <a:pt x="64" y="704"/>
                  </a:moveTo>
                  <a:lnTo>
                    <a:pt x="0" y="622"/>
                  </a:lnTo>
                  <a:lnTo>
                    <a:pt x="820" y="0"/>
                  </a:lnTo>
                  <a:lnTo>
                    <a:pt x="1093" y="453"/>
                  </a:lnTo>
                  <a:lnTo>
                    <a:pt x="64" y="704"/>
                  </a:lnTo>
                  <a:close/>
                </a:path>
              </a:pathLst>
            </a:custGeom>
            <a:gradFill rotWithShape="1">
              <a:gsLst>
                <a:gs pos="0">
                  <a:srgbClr val="DAB720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75787" name="Group 10"/>
            <p:cNvGrpSpPr>
              <a:grpSpLocks/>
            </p:cNvGrpSpPr>
            <p:nvPr/>
          </p:nvGrpSpPr>
          <p:grpSpPr bwMode="auto">
            <a:xfrm>
              <a:off x="3622" y="1079"/>
              <a:ext cx="1422" cy="1422"/>
              <a:chOff x="867" y="738"/>
              <a:chExt cx="1422" cy="1422"/>
            </a:xfrm>
          </p:grpSpPr>
          <p:sp>
            <p:nvSpPr>
              <p:cNvPr id="75788" name="Oval 11"/>
              <p:cNvSpPr>
                <a:spLocks noChangeArrowheads="1"/>
              </p:cNvSpPr>
              <p:nvPr/>
            </p:nvSpPr>
            <p:spPr bwMode="auto">
              <a:xfrm>
                <a:off x="867" y="738"/>
                <a:ext cx="1422" cy="1422"/>
              </a:xfrm>
              <a:prstGeom prst="ellipse">
                <a:avLst/>
              </a:prstGeom>
              <a:gradFill rotWithShape="1">
                <a:gsLst>
                  <a:gs pos="0">
                    <a:srgbClr val="A19D57"/>
                  </a:gs>
                  <a:gs pos="100000">
                    <a:srgbClr val="D3CE73"/>
                  </a:gs>
                </a:gsLst>
                <a:lin ang="2700000" scaled="1"/>
              </a:gradFill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0" hangingPunct="0"/>
                <a:endParaRPr lang="zh-CN" altLang="en-US">
                  <a:ea typeface="黑体" pitchFamily="49" charset="-122"/>
                </a:endParaRPr>
              </a:p>
            </p:txBody>
          </p:sp>
          <p:sp>
            <p:nvSpPr>
              <p:cNvPr id="75789" name="Oval 12"/>
              <p:cNvSpPr>
                <a:spLocks noChangeArrowheads="1"/>
              </p:cNvSpPr>
              <p:nvPr/>
            </p:nvSpPr>
            <p:spPr bwMode="auto">
              <a:xfrm>
                <a:off x="909" y="774"/>
                <a:ext cx="1337" cy="1348"/>
              </a:xfrm>
              <a:prstGeom prst="ellipse">
                <a:avLst/>
              </a:prstGeom>
              <a:gradFill rotWithShape="1">
                <a:gsLst>
                  <a:gs pos="0">
                    <a:srgbClr val="D3CE73"/>
                  </a:gs>
                  <a:gs pos="100000">
                    <a:srgbClr val="A19D57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0" hangingPunct="0"/>
                <a:endParaRPr lang="zh-CN" altLang="en-US">
                  <a:ea typeface="黑体" pitchFamily="49" charset="-122"/>
                </a:endParaRPr>
              </a:p>
            </p:txBody>
          </p:sp>
        </p:grpSp>
        <p:sp>
          <p:nvSpPr>
            <p:cNvPr id="75790" name="Freeform 17"/>
            <p:cNvSpPr>
              <a:spLocks noChangeArrowheads="1"/>
            </p:cNvSpPr>
            <p:nvPr/>
          </p:nvSpPr>
          <p:spPr bwMode="auto">
            <a:xfrm>
              <a:off x="3664" y="1222"/>
              <a:ext cx="1281" cy="492"/>
            </a:xfrm>
            <a:custGeom>
              <a:avLst/>
              <a:gdLst>
                <a:gd name="T0" fmla="*/ 0 w 1293"/>
                <a:gd name="T1" fmla="*/ 490 h 492"/>
                <a:gd name="T2" fmla="*/ 1293 w 1293"/>
                <a:gd name="T3" fmla="*/ 492 h 492"/>
                <a:gd name="T4" fmla="*/ 1081 w 1293"/>
                <a:gd name="T5" fmla="*/ 160 h 492"/>
                <a:gd name="T6" fmla="*/ 648 w 1293"/>
                <a:gd name="T7" fmla="*/ 0 h 492"/>
                <a:gd name="T8" fmla="*/ 232 w 1293"/>
                <a:gd name="T9" fmla="*/ 147 h 492"/>
                <a:gd name="T10" fmla="*/ 0 w 1293"/>
                <a:gd name="T11" fmla="*/ 49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3" h="492">
                  <a:moveTo>
                    <a:pt x="0" y="490"/>
                  </a:moveTo>
                  <a:lnTo>
                    <a:pt x="1293" y="492"/>
                  </a:lnTo>
                  <a:cubicBezTo>
                    <a:pt x="1257" y="340"/>
                    <a:pt x="1165" y="235"/>
                    <a:pt x="1081" y="160"/>
                  </a:cubicBezTo>
                  <a:cubicBezTo>
                    <a:pt x="997" y="85"/>
                    <a:pt x="867" y="0"/>
                    <a:pt x="648" y="0"/>
                  </a:cubicBezTo>
                  <a:cubicBezTo>
                    <a:pt x="429" y="0"/>
                    <a:pt x="342" y="67"/>
                    <a:pt x="232" y="147"/>
                  </a:cubicBezTo>
                  <a:cubicBezTo>
                    <a:pt x="122" y="227"/>
                    <a:pt x="18" y="421"/>
                    <a:pt x="0" y="490"/>
                  </a:cubicBezTo>
                  <a:close/>
                </a:path>
              </a:pathLst>
            </a:custGeom>
            <a:solidFill>
              <a:srgbClr val="D3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Text Box 26"/>
            <p:cNvSpPr txBox="1">
              <a:spLocks noChangeArrowheads="1"/>
            </p:cNvSpPr>
            <p:nvPr/>
          </p:nvSpPr>
          <p:spPr bwMode="auto">
            <a:xfrm>
              <a:off x="3923" y="1222"/>
              <a:ext cx="1180" cy="1609"/>
            </a:xfrm>
            <a:prstGeom prst="rect">
              <a:avLst/>
            </a:prstGeom>
            <a:noFill/>
            <a:ln w="9525">
              <a:noFill/>
              <a:miter lim="800000"/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txBody>
            <a:bodyPr>
              <a:spAutoFit/>
            </a:bodyPr>
            <a:lstStyle/>
            <a:p>
              <a:pPr eaLnBrk="0" hangingPunct="0">
                <a:buFontTx/>
                <a:buNone/>
                <a:defRPr/>
              </a:pPr>
              <a:r>
                <a:rPr lang="zh-CN" altLang="en-US" sz="3600" b="1" dirty="0">
                  <a:solidFill>
                    <a:srgbClr val="000066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天空</a:t>
              </a:r>
            </a:p>
            <a:p>
              <a:pPr eaLnBrk="0" hangingPunct="0">
                <a:buFontTx/>
                <a:buNone/>
                <a:defRPr/>
              </a:pPr>
              <a:r>
                <a:rPr lang="zh-CN" altLang="en-US" sz="3600" b="1" dirty="0">
                  <a:solidFill>
                    <a:srgbClr val="000066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天上</a:t>
              </a:r>
            </a:p>
            <a:p>
              <a:pPr eaLnBrk="0" hangingPunct="0">
                <a:buFontTx/>
                <a:buNone/>
                <a:defRPr/>
              </a:pPr>
              <a:r>
                <a:rPr lang="zh-CN" altLang="en-US" sz="3600" b="1" dirty="0">
                  <a:solidFill>
                    <a:srgbClr val="000066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天气</a:t>
              </a:r>
            </a:p>
            <a:p>
              <a:pPr eaLnBrk="0" hangingPunct="0">
                <a:buFontTx/>
                <a:buNone/>
                <a:defRPr/>
              </a:pPr>
              <a:endParaRPr lang="zh-CN" altLang="en-US" sz="3600" b="1" dirty="0">
                <a:solidFill>
                  <a:srgbClr val="000066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4722813" y="4267200"/>
            <a:ext cx="2835275" cy="2520950"/>
            <a:chOff x="2133" y="2488"/>
            <a:chExt cx="1947" cy="1759"/>
          </a:xfrm>
        </p:grpSpPr>
        <p:sp>
          <p:nvSpPr>
            <p:cNvPr id="75793" name="Freeform 4"/>
            <p:cNvSpPr>
              <a:spLocks noChangeArrowheads="1"/>
            </p:cNvSpPr>
            <p:nvPr/>
          </p:nvSpPr>
          <p:spPr bwMode="auto">
            <a:xfrm>
              <a:off x="2428" y="2488"/>
              <a:ext cx="797" cy="506"/>
            </a:xfrm>
            <a:custGeom>
              <a:avLst/>
              <a:gdLst>
                <a:gd name="T0" fmla="*/ 390 w 797"/>
                <a:gd name="T1" fmla="*/ 0 h 506"/>
                <a:gd name="T2" fmla="*/ 448 w 797"/>
                <a:gd name="T3" fmla="*/ 64 h 506"/>
                <a:gd name="T4" fmla="*/ 797 w 797"/>
                <a:gd name="T5" fmla="*/ 495 h 506"/>
                <a:gd name="T6" fmla="*/ 390 w 797"/>
                <a:gd name="T7" fmla="*/ 355 h 506"/>
                <a:gd name="T8" fmla="*/ 0 w 797"/>
                <a:gd name="T9" fmla="*/ 506 h 506"/>
                <a:gd name="T10" fmla="*/ 390 w 797"/>
                <a:gd name="T11" fmla="*/ 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7" h="506">
                  <a:moveTo>
                    <a:pt x="390" y="0"/>
                  </a:moveTo>
                  <a:lnTo>
                    <a:pt x="448" y="64"/>
                  </a:lnTo>
                  <a:lnTo>
                    <a:pt x="797" y="495"/>
                  </a:lnTo>
                  <a:lnTo>
                    <a:pt x="390" y="355"/>
                  </a:lnTo>
                  <a:lnTo>
                    <a:pt x="0" y="506"/>
                  </a:lnTo>
                  <a:lnTo>
                    <a:pt x="390" y="0"/>
                  </a:lnTo>
                  <a:close/>
                </a:path>
              </a:pathLst>
            </a:custGeom>
            <a:gradFill rotWithShape="1">
              <a:gsLst>
                <a:gs pos="0">
                  <a:srgbClr val="9999FF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75794" name="Group 13"/>
            <p:cNvGrpSpPr>
              <a:grpSpLocks/>
            </p:cNvGrpSpPr>
            <p:nvPr/>
          </p:nvGrpSpPr>
          <p:grpSpPr bwMode="auto">
            <a:xfrm>
              <a:off x="2133" y="2825"/>
              <a:ext cx="1422" cy="1422"/>
              <a:chOff x="867" y="738"/>
              <a:chExt cx="1422" cy="1422"/>
            </a:xfrm>
          </p:grpSpPr>
          <p:sp>
            <p:nvSpPr>
              <p:cNvPr id="75795" name="Oval 14"/>
              <p:cNvSpPr>
                <a:spLocks noChangeArrowheads="1"/>
              </p:cNvSpPr>
              <p:nvPr/>
            </p:nvSpPr>
            <p:spPr bwMode="auto">
              <a:xfrm>
                <a:off x="867" y="738"/>
                <a:ext cx="1422" cy="1422"/>
              </a:xfrm>
              <a:prstGeom prst="ellipse">
                <a:avLst/>
              </a:prstGeom>
              <a:gradFill rotWithShape="1">
                <a:gsLst>
                  <a:gs pos="0">
                    <a:srgbClr val="7474C2"/>
                  </a:gs>
                  <a:gs pos="100000">
                    <a:srgbClr val="9999FF"/>
                  </a:gs>
                </a:gsLst>
                <a:lin ang="2700000" scaled="1"/>
              </a:gradFill>
              <a:ln w="38100">
                <a:solidFill>
                  <a:srgbClr val="DDDDDD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0" hangingPunct="0"/>
                <a:endParaRPr lang="zh-CN" altLang="en-US">
                  <a:ea typeface="黑体" pitchFamily="49" charset="-122"/>
                </a:endParaRPr>
              </a:p>
            </p:txBody>
          </p:sp>
          <p:sp>
            <p:nvSpPr>
              <p:cNvPr id="75796" name="Oval 15"/>
              <p:cNvSpPr>
                <a:spLocks noChangeArrowheads="1"/>
              </p:cNvSpPr>
              <p:nvPr/>
            </p:nvSpPr>
            <p:spPr bwMode="auto">
              <a:xfrm>
                <a:off x="909" y="774"/>
                <a:ext cx="1337" cy="1348"/>
              </a:xfrm>
              <a:prstGeom prst="ellipse">
                <a:avLst/>
              </a:prstGeom>
              <a:gradFill rotWithShape="1">
                <a:gsLst>
                  <a:gs pos="0">
                    <a:srgbClr val="9999FF"/>
                  </a:gs>
                  <a:gs pos="100000">
                    <a:srgbClr val="7474C2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0" hangingPunct="0"/>
                <a:endParaRPr lang="zh-CN" altLang="en-US">
                  <a:ea typeface="黑体" pitchFamily="49" charset="-122"/>
                </a:endParaRPr>
              </a:p>
            </p:txBody>
          </p:sp>
        </p:grpSp>
        <p:sp>
          <p:nvSpPr>
            <p:cNvPr id="75797" name="Freeform 16"/>
            <p:cNvSpPr>
              <a:spLocks noChangeArrowheads="1"/>
            </p:cNvSpPr>
            <p:nvPr/>
          </p:nvSpPr>
          <p:spPr bwMode="auto">
            <a:xfrm>
              <a:off x="2203" y="2866"/>
              <a:ext cx="1275" cy="495"/>
            </a:xfrm>
            <a:custGeom>
              <a:avLst/>
              <a:gdLst>
                <a:gd name="T0" fmla="*/ 0 w 1291"/>
                <a:gd name="T1" fmla="*/ 495 h 495"/>
                <a:gd name="T2" fmla="*/ 1291 w 1291"/>
                <a:gd name="T3" fmla="*/ 488 h 495"/>
                <a:gd name="T4" fmla="*/ 1079 w 1291"/>
                <a:gd name="T5" fmla="*/ 156 h 495"/>
                <a:gd name="T6" fmla="*/ 635 w 1291"/>
                <a:gd name="T7" fmla="*/ 0 h 495"/>
                <a:gd name="T8" fmla="*/ 230 w 1291"/>
                <a:gd name="T9" fmla="*/ 143 h 495"/>
                <a:gd name="T10" fmla="*/ 0 w 1291"/>
                <a:gd name="T11" fmla="*/ 49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91" h="495">
                  <a:moveTo>
                    <a:pt x="0" y="495"/>
                  </a:moveTo>
                  <a:lnTo>
                    <a:pt x="1291" y="488"/>
                  </a:lnTo>
                  <a:cubicBezTo>
                    <a:pt x="1255" y="336"/>
                    <a:pt x="1163" y="231"/>
                    <a:pt x="1079" y="156"/>
                  </a:cubicBezTo>
                  <a:cubicBezTo>
                    <a:pt x="995" y="81"/>
                    <a:pt x="854" y="0"/>
                    <a:pt x="635" y="0"/>
                  </a:cubicBezTo>
                  <a:cubicBezTo>
                    <a:pt x="416" y="0"/>
                    <a:pt x="340" y="63"/>
                    <a:pt x="230" y="143"/>
                  </a:cubicBezTo>
                  <a:cubicBezTo>
                    <a:pt x="120" y="223"/>
                    <a:pt x="6" y="413"/>
                    <a:pt x="0" y="495"/>
                  </a:cubicBezTo>
                  <a:close/>
                </a:path>
              </a:pathLst>
            </a:custGeom>
            <a:solidFill>
              <a:srgbClr val="99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798" name="Text Box 27"/>
            <p:cNvSpPr txBox="1">
              <a:spLocks noChangeArrowheads="1"/>
            </p:cNvSpPr>
            <p:nvPr/>
          </p:nvSpPr>
          <p:spPr bwMode="auto">
            <a:xfrm>
              <a:off x="2278" y="3053"/>
              <a:ext cx="1802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0" hangingPunct="0"/>
              <a:r>
                <a:rPr lang="zh-CN" altLang="en-US" sz="2800" b="1">
                  <a:solidFill>
                    <a:srgbClr val="000066"/>
                  </a:solidFill>
                  <a:latin typeface="楷体" pitchFamily="49" charset="-122"/>
                  <a:ea typeface="楷体" pitchFamily="49" charset="-122"/>
                  <a:sym typeface="微软雅黑" pitchFamily="34" charset="-122"/>
                </a:rPr>
                <a:t>天南地北</a:t>
              </a:r>
              <a:endParaRPr lang="zh-CN" altLang="en-US" sz="4800" b="1">
                <a:solidFill>
                  <a:srgbClr val="000066"/>
                </a:solidFill>
                <a:latin typeface="楷体" pitchFamily="49" charset="-122"/>
                <a:ea typeface="楷体" pitchFamily="49" charset="-122"/>
                <a:sym typeface="微软雅黑" pitchFamily="34" charset="-122"/>
              </a:endParaRPr>
            </a:p>
            <a:p>
              <a:pPr eaLnBrk="0" hangingPunct="0"/>
              <a:r>
                <a:rPr lang="zh-CN" altLang="en-US" sz="2800" b="1">
                  <a:solidFill>
                    <a:srgbClr val="000066"/>
                  </a:solidFill>
                  <a:latin typeface="楷体" pitchFamily="49" charset="-122"/>
                  <a:ea typeface="楷体" pitchFamily="49" charset="-122"/>
                  <a:sym typeface="微软雅黑" pitchFamily="34" charset="-122"/>
                </a:rPr>
                <a:t>上天入地</a:t>
              </a:r>
            </a:p>
            <a:p>
              <a:pPr eaLnBrk="0" hangingPunct="0"/>
              <a:r>
                <a:rPr lang="en-US" altLang="zh-CN" sz="2800" b="1">
                  <a:solidFill>
                    <a:srgbClr val="000066"/>
                  </a:solidFill>
                  <a:latin typeface="楷体" pitchFamily="49" charset="-122"/>
                  <a:ea typeface="楷体" pitchFamily="49" charset="-122"/>
                  <a:sym typeface="微软雅黑" pitchFamily="34" charset="-122"/>
                </a:rPr>
                <a:t>……</a:t>
              </a:r>
            </a:p>
          </p:txBody>
        </p:sp>
      </p:grpSp>
      <p:sp>
        <p:nvSpPr>
          <p:cNvPr id="4" name="椭圆 3"/>
          <p:cNvSpPr/>
          <p:nvPr/>
        </p:nvSpPr>
        <p:spPr>
          <a:xfrm>
            <a:off x="4933950" y="2482850"/>
            <a:ext cx="1666875" cy="16271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60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天</a:t>
            </a:r>
          </a:p>
        </p:txBody>
      </p:sp>
      <p:sp>
        <p:nvSpPr>
          <p:cNvPr id="26" name="文本框 2"/>
          <p:cNvSpPr txBox="1">
            <a:spLocks noChangeArrowheads="1"/>
          </p:cNvSpPr>
          <p:nvPr/>
        </p:nvSpPr>
        <p:spPr bwMode="auto">
          <a:xfrm>
            <a:off x="1214439" y="217488"/>
            <a:ext cx="3040062" cy="461665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2400" b="1" dirty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字源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识字学习“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天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sym typeface="微软雅黑" pitchFamily="34" charset="-122"/>
              </a:rPr>
              <a:t>”</a:t>
            </a:r>
            <a:endParaRPr lang="zh-CN" altLang="en-US" sz="2400" b="1" dirty="0">
              <a:latin typeface="黑体" pitchFamily="49" charset="-122"/>
              <a:ea typeface="黑体" pitchFamily="49" charset="-122"/>
              <a:sym typeface="微软雅黑" pitchFamily="34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单独标题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正文-样式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正文-样式1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正文-样式1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正文-样式1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正文-样式1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纯图片页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感谢页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正文-样式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正文-样式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正文-样式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正文-样式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正文-样式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正文-样式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正文-样式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正文-样式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78</Words>
  <Application>Microsoft Office PowerPoint</Application>
  <PresentationFormat>自定义</PresentationFormat>
  <Paragraphs>38</Paragraphs>
  <Slides>7</Slides>
  <Notes>3</Notes>
  <HiddenSlides>0</HiddenSlides>
  <MMClips>1</MMClips>
  <ScaleCrop>false</ScaleCrop>
  <HeadingPairs>
    <vt:vector size="4" baseType="variant">
      <vt:variant>
        <vt:lpstr>主题</vt:lpstr>
      </vt:variant>
      <vt:variant>
        <vt:i4>17</vt:i4>
      </vt:variant>
      <vt:variant>
        <vt:lpstr>幻灯片标题</vt:lpstr>
      </vt:variant>
      <vt:variant>
        <vt:i4>7</vt:i4>
      </vt:variant>
    </vt:vector>
  </HeadingPairs>
  <TitlesOfParts>
    <vt:vector size="24" baseType="lpstr">
      <vt:lpstr>单独标题页</vt:lpstr>
      <vt:lpstr>正文-样式1</vt:lpstr>
      <vt:lpstr>正文-样式2</vt:lpstr>
      <vt:lpstr>正文-样式3</vt:lpstr>
      <vt:lpstr>正文-样式4</vt:lpstr>
      <vt:lpstr>正文-样式5</vt:lpstr>
      <vt:lpstr>正文-样式6</vt:lpstr>
      <vt:lpstr>正文-样式7</vt:lpstr>
      <vt:lpstr>正文-样式8</vt:lpstr>
      <vt:lpstr>正文-样式9</vt:lpstr>
      <vt:lpstr>正文-样式10</vt:lpstr>
      <vt:lpstr>正文-样式11</vt:lpstr>
      <vt:lpstr>正文-样式12</vt:lpstr>
      <vt:lpstr>正文-样式14</vt:lpstr>
      <vt:lpstr>纯图片页</vt:lpstr>
      <vt:lpstr>感谢页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第一章</dc:title>
  <dc:creator>Administrator</dc:creator>
  <cp:lastModifiedBy>caojutao</cp:lastModifiedBy>
  <cp:revision>534</cp:revision>
  <dcterms:created xsi:type="dcterms:W3CDTF">2015-01-21T06:03:26Z</dcterms:created>
  <dcterms:modified xsi:type="dcterms:W3CDTF">2019-01-12T14:37:54Z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