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80" r:id="rId3"/>
    <p:sldId id="346" r:id="rId4"/>
    <p:sldId id="341" r:id="rId5"/>
    <p:sldId id="375" r:id="rId6"/>
    <p:sldId id="363" r:id="rId7"/>
    <p:sldId id="379" r:id="rId8"/>
    <p:sldId id="376" r:id="rId9"/>
    <p:sldId id="377" r:id="rId10"/>
    <p:sldId id="378" r:id="rId11"/>
    <p:sldId id="261" r:id="rId12"/>
    <p:sldId id="282" r:id="rId13"/>
    <p:sldId id="360" r:id="rId14"/>
    <p:sldId id="37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41"/>
    <a:srgbClr val="596172"/>
    <a:srgbClr val="7989A2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0900C-90D9-41C4-9651-A793BA0425A9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E45DA-2CBB-4964-8EA0-415AD5AB4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1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19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mtClean="0"/>
              <a:t>有空 就排位置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34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0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69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8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>
              <a:buFontTx/>
              <a:buChar char="•"/>
            </a:pPr>
            <a:fld id="{9A0DB2DC-4C9A-4742-B13C-FB6460FD3503}" type="slidenum">
              <a:rPr lang="zh-CN" altLang="en-US" noProof="1" dirty="0"/>
              <a:pPr>
                <a:buFontTx/>
                <a:buChar char="•"/>
              </a:p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7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18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6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7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67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61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15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9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0835-C22E-4E6C-83B1-95DCDF67839D}" type="datetimeFigureOut">
              <a:rPr lang="zh-CN" altLang="en-US" smtClean="0"/>
              <a:pPr/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FAF0-7102-41A8-BFAE-ED6257B50D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1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02798" y="1522095"/>
            <a:ext cx="6550751" cy="38666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700384" y="2889543"/>
            <a:ext cx="477377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00384" y="3954754"/>
            <a:ext cx="477377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959584" y="4257969"/>
            <a:ext cx="3569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kern="0" dirty="0" smtClean="0">
                <a:solidFill>
                  <a:schemeClr val="tx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执教教师：</a:t>
            </a:r>
            <a:r>
              <a:rPr lang="zh-CN" altLang="en-US" sz="1400" spc="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蒯   庆</a:t>
            </a:r>
          </a:p>
          <a:p>
            <a:pPr>
              <a:defRPr/>
            </a:pPr>
            <a:endParaRPr lang="en-US" altLang="zh-CN" sz="1400" kern="0" dirty="0" smtClean="0">
              <a:solidFill>
                <a:schemeClr val="tx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zh-CN" altLang="en-US" sz="1400" kern="0" dirty="0" smtClean="0">
                <a:solidFill>
                  <a:schemeClr val="tx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学校名称：北京市海淀区中关村第二小学</a:t>
            </a:r>
          </a:p>
        </p:txBody>
      </p:sp>
      <p:sp>
        <p:nvSpPr>
          <p:cNvPr id="13" name="矩形 12"/>
          <p:cNvSpPr/>
          <p:nvPr/>
        </p:nvSpPr>
        <p:spPr>
          <a:xfrm>
            <a:off x="1397298" y="308188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方正姚体" pitchFamily="2" charset="-122"/>
                <a:ea typeface="方正姚体" pitchFamily="2" charset="-122"/>
              </a:rPr>
              <a:t>部编教材一年级上册第一单元</a:t>
            </a:r>
            <a:endParaRPr lang="zh-CN" altLang="en-US" sz="3200" b="1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1" name="Picture 3" descr="C:\Users\Administrator\Desktop\11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4" t="21689" r="54592" b="67839"/>
          <a:stretch/>
        </p:blipFill>
        <p:spPr bwMode="auto">
          <a:xfrm>
            <a:off x="1348780" y="990228"/>
            <a:ext cx="2060447" cy="12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52726" y="2747954"/>
            <a:ext cx="6619874" cy="1323439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8000" b="1" dirty="0" smtClean="0">
                <a:latin typeface="楷体" pitchFamily="49" charset="-122"/>
                <a:ea typeface="楷体" pitchFamily="49" charset="-122"/>
              </a:rPr>
              <a:t>金木水火土</a:t>
            </a:r>
            <a:endParaRPr lang="zh-CN" altLang="en-US" sz="80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0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1905001" y="371183"/>
            <a:ext cx="8496300" cy="6667266"/>
            <a:chOff x="2150" y="-6040"/>
            <a:chExt cx="13378" cy="10454"/>
          </a:xfrm>
        </p:grpSpPr>
        <p:pic>
          <p:nvPicPr>
            <p:cNvPr id="145423" name="图片 10241" descr="20120508113627815"/>
            <p:cNvPicPr>
              <a:picLocks noChangeAspect="1"/>
            </p:cNvPicPr>
            <p:nvPr/>
          </p:nvPicPr>
          <p:blipFill>
            <a:blip r:embed="rId2" cstate="print"/>
            <a:srcRect t="4985" b="5547"/>
            <a:stretch>
              <a:fillRect/>
            </a:stretch>
          </p:blipFill>
          <p:spPr bwMode="auto">
            <a:xfrm>
              <a:off x="2150" y="-6040"/>
              <a:ext cx="13378" cy="10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组合 14"/>
            <p:cNvGrpSpPr>
              <a:grpSpLocks/>
            </p:cNvGrpSpPr>
            <p:nvPr/>
          </p:nvGrpSpPr>
          <p:grpSpPr bwMode="auto">
            <a:xfrm>
              <a:off x="5676" y="-4489"/>
              <a:ext cx="6560" cy="6526"/>
              <a:chOff x="5676" y="-4489"/>
              <a:chExt cx="6560" cy="652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676" y="-4489"/>
                <a:ext cx="6559" cy="65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直接连接符 12"/>
              <p:cNvCxnSpPr>
                <a:stCxn id="12" idx="1"/>
                <a:endCxn id="12" idx="3"/>
              </p:cNvCxnSpPr>
              <p:nvPr/>
            </p:nvCxnSpPr>
            <p:spPr>
              <a:xfrm>
                <a:off x="5676" y="-1226"/>
                <a:ext cx="6559" cy="0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12" idx="0"/>
                <a:endCxn id="12" idx="2"/>
              </p:cNvCxnSpPr>
              <p:nvPr/>
            </p:nvCxnSpPr>
            <p:spPr>
              <a:xfrm>
                <a:off x="8956" y="-4489"/>
                <a:ext cx="0" cy="6526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50" name="任意多边形 6149"/>
          <p:cNvSpPr/>
          <p:nvPr/>
        </p:nvSpPr>
        <p:spPr>
          <a:xfrm>
            <a:off x="4886325" y="3857625"/>
            <a:ext cx="2667000" cy="457200"/>
          </a:xfrm>
          <a:custGeom>
            <a:avLst/>
            <a:gdLst/>
            <a:ahLst/>
            <a:cxnLst/>
            <a:rect l="0" t="0" r="0" b="0"/>
            <a:pathLst>
              <a:path w="1850" h="351">
                <a:moveTo>
                  <a:pt x="500" y="289"/>
                </a:moveTo>
                <a:lnTo>
                  <a:pt x="432" y="300"/>
                </a:lnTo>
                <a:lnTo>
                  <a:pt x="375" y="317"/>
                </a:lnTo>
                <a:lnTo>
                  <a:pt x="324" y="329"/>
                </a:lnTo>
                <a:lnTo>
                  <a:pt x="278" y="334"/>
                </a:lnTo>
                <a:lnTo>
                  <a:pt x="244" y="340"/>
                </a:lnTo>
                <a:lnTo>
                  <a:pt x="216" y="346"/>
                </a:lnTo>
                <a:lnTo>
                  <a:pt x="193" y="346"/>
                </a:lnTo>
                <a:lnTo>
                  <a:pt x="182" y="351"/>
                </a:lnTo>
                <a:lnTo>
                  <a:pt x="159" y="346"/>
                </a:lnTo>
                <a:lnTo>
                  <a:pt x="137" y="340"/>
                </a:lnTo>
                <a:lnTo>
                  <a:pt x="114" y="329"/>
                </a:lnTo>
                <a:lnTo>
                  <a:pt x="85" y="312"/>
                </a:lnTo>
                <a:lnTo>
                  <a:pt x="57" y="300"/>
                </a:lnTo>
                <a:lnTo>
                  <a:pt x="34" y="289"/>
                </a:lnTo>
                <a:lnTo>
                  <a:pt x="17" y="272"/>
                </a:lnTo>
                <a:lnTo>
                  <a:pt x="6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4"/>
                </a:lnTo>
                <a:lnTo>
                  <a:pt x="6" y="238"/>
                </a:lnTo>
                <a:lnTo>
                  <a:pt x="23" y="232"/>
                </a:lnTo>
                <a:lnTo>
                  <a:pt x="51" y="232"/>
                </a:lnTo>
                <a:lnTo>
                  <a:pt x="85" y="232"/>
                </a:lnTo>
                <a:lnTo>
                  <a:pt x="119" y="227"/>
                </a:lnTo>
                <a:lnTo>
                  <a:pt x="165" y="221"/>
                </a:lnTo>
                <a:lnTo>
                  <a:pt x="205" y="215"/>
                </a:lnTo>
                <a:lnTo>
                  <a:pt x="227" y="210"/>
                </a:lnTo>
                <a:lnTo>
                  <a:pt x="256" y="210"/>
                </a:lnTo>
                <a:lnTo>
                  <a:pt x="284" y="204"/>
                </a:lnTo>
                <a:lnTo>
                  <a:pt x="324" y="198"/>
                </a:lnTo>
                <a:lnTo>
                  <a:pt x="363" y="193"/>
                </a:lnTo>
                <a:lnTo>
                  <a:pt x="415" y="187"/>
                </a:lnTo>
                <a:lnTo>
                  <a:pt x="466" y="181"/>
                </a:lnTo>
                <a:lnTo>
                  <a:pt x="528" y="170"/>
                </a:lnTo>
                <a:lnTo>
                  <a:pt x="590" y="159"/>
                </a:lnTo>
                <a:lnTo>
                  <a:pt x="658" y="147"/>
                </a:lnTo>
                <a:lnTo>
                  <a:pt x="732" y="136"/>
                </a:lnTo>
                <a:lnTo>
                  <a:pt x="812" y="125"/>
                </a:lnTo>
                <a:lnTo>
                  <a:pt x="891" y="108"/>
                </a:lnTo>
                <a:lnTo>
                  <a:pt x="982" y="96"/>
                </a:lnTo>
                <a:lnTo>
                  <a:pt x="1073" y="79"/>
                </a:lnTo>
                <a:lnTo>
                  <a:pt x="1175" y="62"/>
                </a:lnTo>
                <a:lnTo>
                  <a:pt x="1266" y="45"/>
                </a:lnTo>
                <a:lnTo>
                  <a:pt x="1351" y="34"/>
                </a:lnTo>
                <a:lnTo>
                  <a:pt x="1424" y="23"/>
                </a:lnTo>
                <a:lnTo>
                  <a:pt x="1493" y="11"/>
                </a:lnTo>
                <a:lnTo>
                  <a:pt x="1544" y="6"/>
                </a:lnTo>
                <a:lnTo>
                  <a:pt x="1583" y="0"/>
                </a:lnTo>
                <a:lnTo>
                  <a:pt x="1617" y="0"/>
                </a:lnTo>
                <a:lnTo>
                  <a:pt x="1640" y="0"/>
                </a:lnTo>
                <a:lnTo>
                  <a:pt x="1668" y="6"/>
                </a:lnTo>
                <a:lnTo>
                  <a:pt x="1702" y="17"/>
                </a:lnTo>
                <a:lnTo>
                  <a:pt x="1737" y="34"/>
                </a:lnTo>
                <a:lnTo>
                  <a:pt x="1771" y="51"/>
                </a:lnTo>
                <a:lnTo>
                  <a:pt x="1799" y="74"/>
                </a:lnTo>
                <a:lnTo>
                  <a:pt x="1822" y="96"/>
                </a:lnTo>
                <a:lnTo>
                  <a:pt x="1839" y="113"/>
                </a:lnTo>
                <a:lnTo>
                  <a:pt x="1844" y="136"/>
                </a:lnTo>
                <a:lnTo>
                  <a:pt x="1850" y="153"/>
                </a:lnTo>
                <a:lnTo>
                  <a:pt x="1850" y="164"/>
                </a:lnTo>
                <a:lnTo>
                  <a:pt x="1850" y="170"/>
                </a:lnTo>
                <a:lnTo>
                  <a:pt x="1844" y="170"/>
                </a:lnTo>
                <a:lnTo>
                  <a:pt x="1839" y="170"/>
                </a:lnTo>
                <a:lnTo>
                  <a:pt x="1822" y="176"/>
                </a:lnTo>
                <a:lnTo>
                  <a:pt x="1799" y="176"/>
                </a:lnTo>
                <a:lnTo>
                  <a:pt x="1776" y="176"/>
                </a:lnTo>
                <a:lnTo>
                  <a:pt x="1742" y="176"/>
                </a:lnTo>
                <a:lnTo>
                  <a:pt x="1702" y="176"/>
                </a:lnTo>
                <a:lnTo>
                  <a:pt x="1663" y="176"/>
                </a:lnTo>
                <a:lnTo>
                  <a:pt x="1612" y="170"/>
                </a:lnTo>
                <a:lnTo>
                  <a:pt x="1561" y="164"/>
                </a:lnTo>
                <a:lnTo>
                  <a:pt x="1515" y="164"/>
                </a:lnTo>
                <a:lnTo>
                  <a:pt x="1470" y="164"/>
                </a:lnTo>
                <a:lnTo>
                  <a:pt x="1430" y="164"/>
                </a:lnTo>
                <a:lnTo>
                  <a:pt x="1396" y="159"/>
                </a:lnTo>
                <a:lnTo>
                  <a:pt x="1362" y="159"/>
                </a:lnTo>
                <a:lnTo>
                  <a:pt x="1334" y="159"/>
                </a:lnTo>
                <a:lnTo>
                  <a:pt x="1311" y="159"/>
                </a:lnTo>
                <a:lnTo>
                  <a:pt x="1288" y="164"/>
                </a:lnTo>
                <a:lnTo>
                  <a:pt x="1260" y="170"/>
                </a:lnTo>
                <a:lnTo>
                  <a:pt x="1226" y="170"/>
                </a:lnTo>
                <a:lnTo>
                  <a:pt x="1186" y="176"/>
                </a:lnTo>
                <a:lnTo>
                  <a:pt x="1146" y="181"/>
                </a:lnTo>
                <a:lnTo>
                  <a:pt x="1107" y="187"/>
                </a:lnTo>
                <a:lnTo>
                  <a:pt x="1061" y="193"/>
                </a:lnTo>
                <a:lnTo>
                  <a:pt x="1010" y="198"/>
                </a:lnTo>
                <a:lnTo>
                  <a:pt x="897" y="210"/>
                </a:lnTo>
                <a:lnTo>
                  <a:pt x="772" y="232"/>
                </a:lnTo>
                <a:lnTo>
                  <a:pt x="641" y="255"/>
                </a:lnTo>
                <a:lnTo>
                  <a:pt x="573" y="272"/>
                </a:lnTo>
                <a:lnTo>
                  <a:pt x="500" y="289"/>
                </a:lnTo>
                <a:lnTo>
                  <a:pt x="500" y="289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151" name="任意多边形 6150"/>
          <p:cNvSpPr/>
          <p:nvPr/>
        </p:nvSpPr>
        <p:spPr>
          <a:xfrm>
            <a:off x="5467350" y="2533650"/>
            <a:ext cx="1371600" cy="381000"/>
          </a:xfrm>
          <a:custGeom>
            <a:avLst/>
            <a:gdLst/>
            <a:ahLst/>
            <a:cxnLst/>
            <a:rect l="0" t="0" r="0" b="0"/>
            <a:pathLst>
              <a:path w="1066" h="329">
                <a:moveTo>
                  <a:pt x="431" y="131"/>
                </a:moveTo>
                <a:lnTo>
                  <a:pt x="482" y="114"/>
                </a:lnTo>
                <a:lnTo>
                  <a:pt x="533" y="102"/>
                </a:lnTo>
                <a:lnTo>
                  <a:pt x="579" y="85"/>
                </a:lnTo>
                <a:lnTo>
                  <a:pt x="618" y="74"/>
                </a:lnTo>
                <a:lnTo>
                  <a:pt x="664" y="63"/>
                </a:lnTo>
                <a:lnTo>
                  <a:pt x="698" y="51"/>
                </a:lnTo>
                <a:lnTo>
                  <a:pt x="732" y="46"/>
                </a:lnTo>
                <a:lnTo>
                  <a:pt x="760" y="34"/>
                </a:lnTo>
                <a:lnTo>
                  <a:pt x="789" y="29"/>
                </a:lnTo>
                <a:lnTo>
                  <a:pt x="811" y="17"/>
                </a:lnTo>
                <a:lnTo>
                  <a:pt x="834" y="12"/>
                </a:lnTo>
                <a:lnTo>
                  <a:pt x="851" y="12"/>
                </a:lnTo>
                <a:lnTo>
                  <a:pt x="868" y="6"/>
                </a:lnTo>
                <a:lnTo>
                  <a:pt x="879" y="0"/>
                </a:lnTo>
                <a:lnTo>
                  <a:pt x="885" y="0"/>
                </a:lnTo>
                <a:lnTo>
                  <a:pt x="891" y="0"/>
                </a:lnTo>
                <a:lnTo>
                  <a:pt x="908" y="0"/>
                </a:lnTo>
                <a:lnTo>
                  <a:pt x="930" y="6"/>
                </a:lnTo>
                <a:lnTo>
                  <a:pt x="953" y="17"/>
                </a:lnTo>
                <a:lnTo>
                  <a:pt x="987" y="23"/>
                </a:lnTo>
                <a:lnTo>
                  <a:pt x="1015" y="40"/>
                </a:lnTo>
                <a:lnTo>
                  <a:pt x="1038" y="63"/>
                </a:lnTo>
                <a:lnTo>
                  <a:pt x="1055" y="80"/>
                </a:lnTo>
                <a:lnTo>
                  <a:pt x="1061" y="97"/>
                </a:lnTo>
                <a:lnTo>
                  <a:pt x="1066" y="102"/>
                </a:lnTo>
                <a:lnTo>
                  <a:pt x="1061" y="114"/>
                </a:lnTo>
                <a:lnTo>
                  <a:pt x="1061" y="119"/>
                </a:lnTo>
                <a:lnTo>
                  <a:pt x="1049" y="131"/>
                </a:lnTo>
                <a:lnTo>
                  <a:pt x="1027" y="142"/>
                </a:lnTo>
                <a:lnTo>
                  <a:pt x="993" y="153"/>
                </a:lnTo>
                <a:lnTo>
                  <a:pt x="970" y="165"/>
                </a:lnTo>
                <a:lnTo>
                  <a:pt x="942" y="176"/>
                </a:lnTo>
                <a:lnTo>
                  <a:pt x="913" y="182"/>
                </a:lnTo>
                <a:lnTo>
                  <a:pt x="874" y="193"/>
                </a:lnTo>
                <a:lnTo>
                  <a:pt x="828" y="204"/>
                </a:lnTo>
                <a:lnTo>
                  <a:pt x="783" y="216"/>
                </a:lnTo>
                <a:lnTo>
                  <a:pt x="726" y="227"/>
                </a:lnTo>
                <a:lnTo>
                  <a:pt x="669" y="238"/>
                </a:lnTo>
                <a:lnTo>
                  <a:pt x="607" y="250"/>
                </a:lnTo>
                <a:lnTo>
                  <a:pt x="550" y="261"/>
                </a:lnTo>
                <a:lnTo>
                  <a:pt x="494" y="272"/>
                </a:lnTo>
                <a:lnTo>
                  <a:pt x="443" y="284"/>
                </a:lnTo>
                <a:lnTo>
                  <a:pt x="397" y="289"/>
                </a:lnTo>
                <a:lnTo>
                  <a:pt x="358" y="301"/>
                </a:lnTo>
                <a:lnTo>
                  <a:pt x="323" y="306"/>
                </a:lnTo>
                <a:lnTo>
                  <a:pt x="289" y="312"/>
                </a:lnTo>
                <a:lnTo>
                  <a:pt x="233" y="323"/>
                </a:lnTo>
                <a:lnTo>
                  <a:pt x="176" y="329"/>
                </a:lnTo>
                <a:lnTo>
                  <a:pt x="125" y="323"/>
                </a:lnTo>
                <a:lnTo>
                  <a:pt x="85" y="312"/>
                </a:lnTo>
                <a:lnTo>
                  <a:pt x="63" y="306"/>
                </a:lnTo>
                <a:lnTo>
                  <a:pt x="46" y="301"/>
                </a:lnTo>
                <a:lnTo>
                  <a:pt x="34" y="295"/>
                </a:lnTo>
                <a:lnTo>
                  <a:pt x="23" y="284"/>
                </a:lnTo>
                <a:lnTo>
                  <a:pt x="6" y="272"/>
                </a:lnTo>
                <a:lnTo>
                  <a:pt x="0" y="261"/>
                </a:lnTo>
                <a:lnTo>
                  <a:pt x="0" y="261"/>
                </a:lnTo>
                <a:lnTo>
                  <a:pt x="6" y="255"/>
                </a:lnTo>
                <a:lnTo>
                  <a:pt x="17" y="255"/>
                </a:lnTo>
                <a:lnTo>
                  <a:pt x="29" y="250"/>
                </a:lnTo>
                <a:lnTo>
                  <a:pt x="46" y="244"/>
                </a:lnTo>
                <a:lnTo>
                  <a:pt x="63" y="238"/>
                </a:lnTo>
                <a:lnTo>
                  <a:pt x="85" y="233"/>
                </a:lnTo>
                <a:lnTo>
                  <a:pt x="108" y="227"/>
                </a:lnTo>
                <a:lnTo>
                  <a:pt x="136" y="216"/>
                </a:lnTo>
                <a:lnTo>
                  <a:pt x="170" y="204"/>
                </a:lnTo>
                <a:lnTo>
                  <a:pt x="204" y="199"/>
                </a:lnTo>
                <a:lnTo>
                  <a:pt x="244" y="187"/>
                </a:lnTo>
                <a:lnTo>
                  <a:pt x="284" y="176"/>
                </a:lnTo>
                <a:lnTo>
                  <a:pt x="329" y="159"/>
                </a:lnTo>
                <a:lnTo>
                  <a:pt x="380" y="148"/>
                </a:lnTo>
                <a:lnTo>
                  <a:pt x="431" y="131"/>
                </a:lnTo>
                <a:lnTo>
                  <a:pt x="431" y="1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45414" name="矩形 6151"/>
          <p:cNvSpPr>
            <a:spLocks noChangeAspect="1" noTextEdit="1"/>
          </p:cNvSpPr>
          <p:nvPr/>
        </p:nvSpPr>
        <p:spPr bwMode="auto">
          <a:xfrm>
            <a:off x="5562601" y="2438400"/>
            <a:ext cx="184361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任意多边形 6152"/>
          <p:cNvSpPr/>
          <p:nvPr/>
        </p:nvSpPr>
        <p:spPr>
          <a:xfrm>
            <a:off x="5400675" y="3228975"/>
            <a:ext cx="1447800" cy="304800"/>
          </a:xfrm>
          <a:custGeom>
            <a:avLst/>
            <a:gdLst/>
            <a:ahLst/>
            <a:cxnLst/>
            <a:rect l="0" t="0" r="0" b="0"/>
            <a:pathLst>
              <a:path w="522" h="103">
                <a:moveTo>
                  <a:pt x="414" y="0"/>
                </a:moveTo>
                <a:lnTo>
                  <a:pt x="425" y="0"/>
                </a:lnTo>
                <a:lnTo>
                  <a:pt x="442" y="6"/>
                </a:lnTo>
                <a:lnTo>
                  <a:pt x="482" y="17"/>
                </a:lnTo>
                <a:lnTo>
                  <a:pt x="499" y="23"/>
                </a:lnTo>
                <a:lnTo>
                  <a:pt x="510" y="35"/>
                </a:lnTo>
                <a:lnTo>
                  <a:pt x="522" y="40"/>
                </a:lnTo>
                <a:lnTo>
                  <a:pt x="522" y="40"/>
                </a:lnTo>
                <a:lnTo>
                  <a:pt x="516" y="52"/>
                </a:lnTo>
                <a:lnTo>
                  <a:pt x="510" y="57"/>
                </a:lnTo>
                <a:lnTo>
                  <a:pt x="505" y="57"/>
                </a:lnTo>
                <a:lnTo>
                  <a:pt x="482" y="69"/>
                </a:lnTo>
                <a:lnTo>
                  <a:pt x="454" y="69"/>
                </a:lnTo>
                <a:lnTo>
                  <a:pt x="414" y="69"/>
                </a:lnTo>
                <a:lnTo>
                  <a:pt x="374" y="75"/>
                </a:lnTo>
                <a:lnTo>
                  <a:pt x="340" y="75"/>
                </a:lnTo>
                <a:lnTo>
                  <a:pt x="306" y="80"/>
                </a:lnTo>
                <a:lnTo>
                  <a:pt x="267" y="86"/>
                </a:lnTo>
                <a:lnTo>
                  <a:pt x="221" y="92"/>
                </a:lnTo>
                <a:lnTo>
                  <a:pt x="176" y="97"/>
                </a:lnTo>
                <a:lnTo>
                  <a:pt x="142" y="103"/>
                </a:lnTo>
                <a:lnTo>
                  <a:pt x="119" y="103"/>
                </a:lnTo>
                <a:lnTo>
                  <a:pt x="102" y="103"/>
                </a:lnTo>
                <a:lnTo>
                  <a:pt x="80" y="103"/>
                </a:lnTo>
                <a:lnTo>
                  <a:pt x="46" y="92"/>
                </a:lnTo>
                <a:lnTo>
                  <a:pt x="29" y="86"/>
                </a:lnTo>
                <a:lnTo>
                  <a:pt x="12" y="80"/>
                </a:lnTo>
                <a:lnTo>
                  <a:pt x="6" y="80"/>
                </a:lnTo>
                <a:lnTo>
                  <a:pt x="0" y="75"/>
                </a:lnTo>
                <a:lnTo>
                  <a:pt x="6" y="69"/>
                </a:lnTo>
                <a:lnTo>
                  <a:pt x="12" y="69"/>
                </a:lnTo>
                <a:lnTo>
                  <a:pt x="29" y="63"/>
                </a:lnTo>
                <a:lnTo>
                  <a:pt x="46" y="57"/>
                </a:lnTo>
                <a:lnTo>
                  <a:pt x="74" y="57"/>
                </a:lnTo>
                <a:lnTo>
                  <a:pt x="108" y="46"/>
                </a:lnTo>
                <a:lnTo>
                  <a:pt x="148" y="40"/>
                </a:lnTo>
                <a:lnTo>
                  <a:pt x="193" y="35"/>
                </a:lnTo>
                <a:lnTo>
                  <a:pt x="238" y="23"/>
                </a:lnTo>
                <a:lnTo>
                  <a:pt x="278" y="17"/>
                </a:lnTo>
                <a:lnTo>
                  <a:pt x="318" y="12"/>
                </a:lnTo>
                <a:lnTo>
                  <a:pt x="346" y="6"/>
                </a:lnTo>
                <a:lnTo>
                  <a:pt x="369" y="6"/>
                </a:lnTo>
                <a:lnTo>
                  <a:pt x="391" y="6"/>
                </a:lnTo>
                <a:lnTo>
                  <a:pt x="403" y="0"/>
                </a:lnTo>
                <a:lnTo>
                  <a:pt x="414" y="0"/>
                </a:lnTo>
                <a:lnTo>
                  <a:pt x="414" y="0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任意多边形 5"/>
          <p:cNvSpPr>
            <a:spLocks/>
          </p:cNvSpPr>
          <p:nvPr/>
        </p:nvSpPr>
        <p:spPr bwMode="auto">
          <a:xfrm>
            <a:off x="4886325" y="3867150"/>
            <a:ext cx="2667000" cy="457200"/>
          </a:xfrm>
          <a:custGeom>
            <a:avLst/>
            <a:gdLst>
              <a:gd name="T0" fmla="*/ 432 w 1850"/>
              <a:gd name="T1" fmla="*/ 300 h 351"/>
              <a:gd name="T2" fmla="*/ 324 w 1850"/>
              <a:gd name="T3" fmla="*/ 329 h 351"/>
              <a:gd name="T4" fmla="*/ 244 w 1850"/>
              <a:gd name="T5" fmla="*/ 340 h 351"/>
              <a:gd name="T6" fmla="*/ 193 w 1850"/>
              <a:gd name="T7" fmla="*/ 346 h 351"/>
              <a:gd name="T8" fmla="*/ 159 w 1850"/>
              <a:gd name="T9" fmla="*/ 346 h 351"/>
              <a:gd name="T10" fmla="*/ 114 w 1850"/>
              <a:gd name="T11" fmla="*/ 329 h 351"/>
              <a:gd name="T12" fmla="*/ 57 w 1850"/>
              <a:gd name="T13" fmla="*/ 300 h 351"/>
              <a:gd name="T14" fmla="*/ 17 w 1850"/>
              <a:gd name="T15" fmla="*/ 272 h 351"/>
              <a:gd name="T16" fmla="*/ 0 w 1850"/>
              <a:gd name="T17" fmla="*/ 255 h 351"/>
              <a:gd name="T18" fmla="*/ 0 w 1850"/>
              <a:gd name="T19" fmla="*/ 244 h 351"/>
              <a:gd name="T20" fmla="*/ 23 w 1850"/>
              <a:gd name="T21" fmla="*/ 232 h 351"/>
              <a:gd name="T22" fmla="*/ 85 w 1850"/>
              <a:gd name="T23" fmla="*/ 232 h 351"/>
              <a:gd name="T24" fmla="*/ 165 w 1850"/>
              <a:gd name="T25" fmla="*/ 221 h 351"/>
              <a:gd name="T26" fmla="*/ 227 w 1850"/>
              <a:gd name="T27" fmla="*/ 210 h 351"/>
              <a:gd name="T28" fmla="*/ 284 w 1850"/>
              <a:gd name="T29" fmla="*/ 204 h 351"/>
              <a:gd name="T30" fmla="*/ 363 w 1850"/>
              <a:gd name="T31" fmla="*/ 193 h 351"/>
              <a:gd name="T32" fmla="*/ 466 w 1850"/>
              <a:gd name="T33" fmla="*/ 181 h 351"/>
              <a:gd name="T34" fmla="*/ 590 w 1850"/>
              <a:gd name="T35" fmla="*/ 159 h 351"/>
              <a:gd name="T36" fmla="*/ 732 w 1850"/>
              <a:gd name="T37" fmla="*/ 136 h 351"/>
              <a:gd name="T38" fmla="*/ 891 w 1850"/>
              <a:gd name="T39" fmla="*/ 108 h 351"/>
              <a:gd name="T40" fmla="*/ 1073 w 1850"/>
              <a:gd name="T41" fmla="*/ 79 h 351"/>
              <a:gd name="T42" fmla="*/ 1266 w 1850"/>
              <a:gd name="T43" fmla="*/ 45 h 351"/>
              <a:gd name="T44" fmla="*/ 1424 w 1850"/>
              <a:gd name="T45" fmla="*/ 23 h 351"/>
              <a:gd name="T46" fmla="*/ 1544 w 1850"/>
              <a:gd name="T47" fmla="*/ 6 h 351"/>
              <a:gd name="T48" fmla="*/ 1617 w 1850"/>
              <a:gd name="T49" fmla="*/ 0 h 351"/>
              <a:gd name="T50" fmla="*/ 1668 w 1850"/>
              <a:gd name="T51" fmla="*/ 6 h 351"/>
              <a:gd name="T52" fmla="*/ 1737 w 1850"/>
              <a:gd name="T53" fmla="*/ 34 h 351"/>
              <a:gd name="T54" fmla="*/ 1799 w 1850"/>
              <a:gd name="T55" fmla="*/ 74 h 351"/>
              <a:gd name="T56" fmla="*/ 1839 w 1850"/>
              <a:gd name="T57" fmla="*/ 113 h 351"/>
              <a:gd name="T58" fmla="*/ 1850 w 1850"/>
              <a:gd name="T59" fmla="*/ 153 h 351"/>
              <a:gd name="T60" fmla="*/ 1850 w 1850"/>
              <a:gd name="T61" fmla="*/ 170 h 351"/>
              <a:gd name="T62" fmla="*/ 1839 w 1850"/>
              <a:gd name="T63" fmla="*/ 170 h 351"/>
              <a:gd name="T64" fmla="*/ 1799 w 1850"/>
              <a:gd name="T65" fmla="*/ 176 h 351"/>
              <a:gd name="T66" fmla="*/ 1742 w 1850"/>
              <a:gd name="T67" fmla="*/ 176 h 351"/>
              <a:gd name="T68" fmla="*/ 1663 w 1850"/>
              <a:gd name="T69" fmla="*/ 176 h 351"/>
              <a:gd name="T70" fmla="*/ 1561 w 1850"/>
              <a:gd name="T71" fmla="*/ 164 h 351"/>
              <a:gd name="T72" fmla="*/ 1470 w 1850"/>
              <a:gd name="T73" fmla="*/ 164 h 351"/>
              <a:gd name="T74" fmla="*/ 1396 w 1850"/>
              <a:gd name="T75" fmla="*/ 159 h 351"/>
              <a:gd name="T76" fmla="*/ 1334 w 1850"/>
              <a:gd name="T77" fmla="*/ 159 h 351"/>
              <a:gd name="T78" fmla="*/ 1288 w 1850"/>
              <a:gd name="T79" fmla="*/ 164 h 351"/>
              <a:gd name="T80" fmla="*/ 1226 w 1850"/>
              <a:gd name="T81" fmla="*/ 170 h 351"/>
              <a:gd name="T82" fmla="*/ 1146 w 1850"/>
              <a:gd name="T83" fmla="*/ 181 h 351"/>
              <a:gd name="T84" fmla="*/ 1061 w 1850"/>
              <a:gd name="T85" fmla="*/ 193 h 351"/>
              <a:gd name="T86" fmla="*/ 897 w 1850"/>
              <a:gd name="T87" fmla="*/ 210 h 351"/>
              <a:gd name="T88" fmla="*/ 641 w 1850"/>
              <a:gd name="T89" fmla="*/ 255 h 351"/>
              <a:gd name="T90" fmla="*/ 500 w 1850"/>
              <a:gd name="T91" fmla="*/ 289 h 3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50"/>
              <a:gd name="T139" fmla="*/ 0 h 351"/>
              <a:gd name="T140" fmla="*/ 1850 w 1850"/>
              <a:gd name="T141" fmla="*/ 351 h 35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50" h="351">
                <a:moveTo>
                  <a:pt x="500" y="289"/>
                </a:moveTo>
                <a:lnTo>
                  <a:pt x="432" y="300"/>
                </a:lnTo>
                <a:lnTo>
                  <a:pt x="375" y="317"/>
                </a:lnTo>
                <a:lnTo>
                  <a:pt x="324" y="329"/>
                </a:lnTo>
                <a:lnTo>
                  <a:pt x="278" y="334"/>
                </a:lnTo>
                <a:lnTo>
                  <a:pt x="244" y="340"/>
                </a:lnTo>
                <a:lnTo>
                  <a:pt x="216" y="346"/>
                </a:lnTo>
                <a:lnTo>
                  <a:pt x="193" y="346"/>
                </a:lnTo>
                <a:lnTo>
                  <a:pt x="182" y="351"/>
                </a:lnTo>
                <a:lnTo>
                  <a:pt x="159" y="346"/>
                </a:lnTo>
                <a:lnTo>
                  <a:pt x="137" y="340"/>
                </a:lnTo>
                <a:lnTo>
                  <a:pt x="114" y="329"/>
                </a:lnTo>
                <a:lnTo>
                  <a:pt x="85" y="312"/>
                </a:lnTo>
                <a:lnTo>
                  <a:pt x="57" y="300"/>
                </a:lnTo>
                <a:lnTo>
                  <a:pt x="34" y="289"/>
                </a:lnTo>
                <a:lnTo>
                  <a:pt x="17" y="272"/>
                </a:lnTo>
                <a:lnTo>
                  <a:pt x="6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4"/>
                </a:lnTo>
                <a:lnTo>
                  <a:pt x="6" y="238"/>
                </a:lnTo>
                <a:lnTo>
                  <a:pt x="23" y="232"/>
                </a:lnTo>
                <a:lnTo>
                  <a:pt x="51" y="232"/>
                </a:lnTo>
                <a:lnTo>
                  <a:pt x="85" y="232"/>
                </a:lnTo>
                <a:lnTo>
                  <a:pt x="119" y="227"/>
                </a:lnTo>
                <a:lnTo>
                  <a:pt x="165" y="221"/>
                </a:lnTo>
                <a:lnTo>
                  <a:pt x="205" y="215"/>
                </a:lnTo>
                <a:lnTo>
                  <a:pt x="227" y="210"/>
                </a:lnTo>
                <a:lnTo>
                  <a:pt x="256" y="210"/>
                </a:lnTo>
                <a:lnTo>
                  <a:pt x="284" y="204"/>
                </a:lnTo>
                <a:lnTo>
                  <a:pt x="324" y="198"/>
                </a:lnTo>
                <a:lnTo>
                  <a:pt x="363" y="193"/>
                </a:lnTo>
                <a:lnTo>
                  <a:pt x="415" y="187"/>
                </a:lnTo>
                <a:lnTo>
                  <a:pt x="466" y="181"/>
                </a:lnTo>
                <a:lnTo>
                  <a:pt x="528" y="170"/>
                </a:lnTo>
                <a:lnTo>
                  <a:pt x="590" y="159"/>
                </a:lnTo>
                <a:lnTo>
                  <a:pt x="658" y="147"/>
                </a:lnTo>
                <a:lnTo>
                  <a:pt x="732" y="136"/>
                </a:lnTo>
                <a:lnTo>
                  <a:pt x="812" y="125"/>
                </a:lnTo>
                <a:lnTo>
                  <a:pt x="891" y="108"/>
                </a:lnTo>
                <a:lnTo>
                  <a:pt x="982" y="96"/>
                </a:lnTo>
                <a:lnTo>
                  <a:pt x="1073" y="79"/>
                </a:lnTo>
                <a:lnTo>
                  <a:pt x="1175" y="62"/>
                </a:lnTo>
                <a:lnTo>
                  <a:pt x="1266" y="45"/>
                </a:lnTo>
                <a:lnTo>
                  <a:pt x="1351" y="34"/>
                </a:lnTo>
                <a:lnTo>
                  <a:pt x="1424" y="23"/>
                </a:lnTo>
                <a:lnTo>
                  <a:pt x="1493" y="11"/>
                </a:lnTo>
                <a:lnTo>
                  <a:pt x="1544" y="6"/>
                </a:lnTo>
                <a:lnTo>
                  <a:pt x="1583" y="0"/>
                </a:lnTo>
                <a:lnTo>
                  <a:pt x="1617" y="0"/>
                </a:lnTo>
                <a:lnTo>
                  <a:pt x="1640" y="0"/>
                </a:lnTo>
                <a:lnTo>
                  <a:pt x="1668" y="6"/>
                </a:lnTo>
                <a:lnTo>
                  <a:pt x="1702" y="17"/>
                </a:lnTo>
                <a:lnTo>
                  <a:pt x="1737" y="34"/>
                </a:lnTo>
                <a:lnTo>
                  <a:pt x="1771" y="51"/>
                </a:lnTo>
                <a:lnTo>
                  <a:pt x="1799" y="74"/>
                </a:lnTo>
                <a:lnTo>
                  <a:pt x="1822" y="96"/>
                </a:lnTo>
                <a:lnTo>
                  <a:pt x="1839" y="113"/>
                </a:lnTo>
                <a:lnTo>
                  <a:pt x="1844" y="136"/>
                </a:lnTo>
                <a:lnTo>
                  <a:pt x="1850" y="153"/>
                </a:lnTo>
                <a:lnTo>
                  <a:pt x="1850" y="164"/>
                </a:lnTo>
                <a:lnTo>
                  <a:pt x="1850" y="170"/>
                </a:lnTo>
                <a:lnTo>
                  <a:pt x="1844" y="170"/>
                </a:lnTo>
                <a:lnTo>
                  <a:pt x="1839" y="170"/>
                </a:lnTo>
                <a:lnTo>
                  <a:pt x="1822" y="176"/>
                </a:lnTo>
                <a:lnTo>
                  <a:pt x="1799" y="176"/>
                </a:lnTo>
                <a:lnTo>
                  <a:pt x="1776" y="176"/>
                </a:lnTo>
                <a:lnTo>
                  <a:pt x="1742" y="176"/>
                </a:lnTo>
                <a:lnTo>
                  <a:pt x="1702" y="176"/>
                </a:lnTo>
                <a:lnTo>
                  <a:pt x="1663" y="176"/>
                </a:lnTo>
                <a:lnTo>
                  <a:pt x="1612" y="170"/>
                </a:lnTo>
                <a:lnTo>
                  <a:pt x="1561" y="164"/>
                </a:lnTo>
                <a:lnTo>
                  <a:pt x="1515" y="164"/>
                </a:lnTo>
                <a:lnTo>
                  <a:pt x="1470" y="164"/>
                </a:lnTo>
                <a:lnTo>
                  <a:pt x="1430" y="164"/>
                </a:lnTo>
                <a:lnTo>
                  <a:pt x="1396" y="159"/>
                </a:lnTo>
                <a:lnTo>
                  <a:pt x="1362" y="159"/>
                </a:lnTo>
                <a:lnTo>
                  <a:pt x="1334" y="159"/>
                </a:lnTo>
                <a:lnTo>
                  <a:pt x="1311" y="159"/>
                </a:lnTo>
                <a:lnTo>
                  <a:pt x="1288" y="164"/>
                </a:lnTo>
                <a:lnTo>
                  <a:pt x="1260" y="170"/>
                </a:lnTo>
                <a:lnTo>
                  <a:pt x="1226" y="170"/>
                </a:lnTo>
                <a:lnTo>
                  <a:pt x="1186" y="176"/>
                </a:lnTo>
                <a:lnTo>
                  <a:pt x="1146" y="181"/>
                </a:lnTo>
                <a:lnTo>
                  <a:pt x="1107" y="187"/>
                </a:lnTo>
                <a:lnTo>
                  <a:pt x="1061" y="193"/>
                </a:lnTo>
                <a:lnTo>
                  <a:pt x="1010" y="198"/>
                </a:lnTo>
                <a:lnTo>
                  <a:pt x="897" y="210"/>
                </a:lnTo>
                <a:lnTo>
                  <a:pt x="772" y="232"/>
                </a:lnTo>
                <a:lnTo>
                  <a:pt x="641" y="255"/>
                </a:lnTo>
                <a:lnTo>
                  <a:pt x="573" y="272"/>
                </a:lnTo>
                <a:lnTo>
                  <a:pt x="500" y="289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>
            <a:off x="5448300" y="2533650"/>
            <a:ext cx="1371600" cy="381000"/>
          </a:xfrm>
          <a:custGeom>
            <a:avLst/>
            <a:gdLst>
              <a:gd name="T0" fmla="*/ 482 w 1066"/>
              <a:gd name="T1" fmla="*/ 114 h 329"/>
              <a:gd name="T2" fmla="*/ 579 w 1066"/>
              <a:gd name="T3" fmla="*/ 85 h 329"/>
              <a:gd name="T4" fmla="*/ 664 w 1066"/>
              <a:gd name="T5" fmla="*/ 63 h 329"/>
              <a:gd name="T6" fmla="*/ 732 w 1066"/>
              <a:gd name="T7" fmla="*/ 46 h 329"/>
              <a:gd name="T8" fmla="*/ 789 w 1066"/>
              <a:gd name="T9" fmla="*/ 29 h 329"/>
              <a:gd name="T10" fmla="*/ 834 w 1066"/>
              <a:gd name="T11" fmla="*/ 12 h 329"/>
              <a:gd name="T12" fmla="*/ 868 w 1066"/>
              <a:gd name="T13" fmla="*/ 6 h 329"/>
              <a:gd name="T14" fmla="*/ 885 w 1066"/>
              <a:gd name="T15" fmla="*/ 0 h 329"/>
              <a:gd name="T16" fmla="*/ 908 w 1066"/>
              <a:gd name="T17" fmla="*/ 0 h 329"/>
              <a:gd name="T18" fmla="*/ 953 w 1066"/>
              <a:gd name="T19" fmla="*/ 17 h 329"/>
              <a:gd name="T20" fmla="*/ 1015 w 1066"/>
              <a:gd name="T21" fmla="*/ 40 h 329"/>
              <a:gd name="T22" fmla="*/ 1055 w 1066"/>
              <a:gd name="T23" fmla="*/ 80 h 329"/>
              <a:gd name="T24" fmla="*/ 1066 w 1066"/>
              <a:gd name="T25" fmla="*/ 102 h 329"/>
              <a:gd name="T26" fmla="*/ 1061 w 1066"/>
              <a:gd name="T27" fmla="*/ 119 h 329"/>
              <a:gd name="T28" fmla="*/ 1027 w 1066"/>
              <a:gd name="T29" fmla="*/ 142 h 329"/>
              <a:gd name="T30" fmla="*/ 970 w 1066"/>
              <a:gd name="T31" fmla="*/ 165 h 329"/>
              <a:gd name="T32" fmla="*/ 913 w 1066"/>
              <a:gd name="T33" fmla="*/ 182 h 329"/>
              <a:gd name="T34" fmla="*/ 828 w 1066"/>
              <a:gd name="T35" fmla="*/ 204 h 329"/>
              <a:gd name="T36" fmla="*/ 726 w 1066"/>
              <a:gd name="T37" fmla="*/ 227 h 329"/>
              <a:gd name="T38" fmla="*/ 607 w 1066"/>
              <a:gd name="T39" fmla="*/ 250 h 329"/>
              <a:gd name="T40" fmla="*/ 494 w 1066"/>
              <a:gd name="T41" fmla="*/ 272 h 329"/>
              <a:gd name="T42" fmla="*/ 397 w 1066"/>
              <a:gd name="T43" fmla="*/ 289 h 329"/>
              <a:gd name="T44" fmla="*/ 323 w 1066"/>
              <a:gd name="T45" fmla="*/ 306 h 329"/>
              <a:gd name="T46" fmla="*/ 233 w 1066"/>
              <a:gd name="T47" fmla="*/ 323 h 329"/>
              <a:gd name="T48" fmla="*/ 125 w 1066"/>
              <a:gd name="T49" fmla="*/ 323 h 329"/>
              <a:gd name="T50" fmla="*/ 63 w 1066"/>
              <a:gd name="T51" fmla="*/ 306 h 329"/>
              <a:gd name="T52" fmla="*/ 34 w 1066"/>
              <a:gd name="T53" fmla="*/ 295 h 329"/>
              <a:gd name="T54" fmla="*/ 6 w 1066"/>
              <a:gd name="T55" fmla="*/ 272 h 329"/>
              <a:gd name="T56" fmla="*/ 0 w 1066"/>
              <a:gd name="T57" fmla="*/ 261 h 329"/>
              <a:gd name="T58" fmla="*/ 17 w 1066"/>
              <a:gd name="T59" fmla="*/ 255 h 329"/>
              <a:gd name="T60" fmla="*/ 46 w 1066"/>
              <a:gd name="T61" fmla="*/ 244 h 329"/>
              <a:gd name="T62" fmla="*/ 85 w 1066"/>
              <a:gd name="T63" fmla="*/ 233 h 329"/>
              <a:gd name="T64" fmla="*/ 136 w 1066"/>
              <a:gd name="T65" fmla="*/ 216 h 329"/>
              <a:gd name="T66" fmla="*/ 204 w 1066"/>
              <a:gd name="T67" fmla="*/ 199 h 329"/>
              <a:gd name="T68" fmla="*/ 284 w 1066"/>
              <a:gd name="T69" fmla="*/ 176 h 329"/>
              <a:gd name="T70" fmla="*/ 380 w 1066"/>
              <a:gd name="T71" fmla="*/ 148 h 329"/>
              <a:gd name="T72" fmla="*/ 431 w 1066"/>
              <a:gd name="T73" fmla="*/ 131 h 3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66"/>
              <a:gd name="T112" fmla="*/ 0 h 329"/>
              <a:gd name="T113" fmla="*/ 1066 w 1066"/>
              <a:gd name="T114" fmla="*/ 329 h 3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66" h="329">
                <a:moveTo>
                  <a:pt x="431" y="131"/>
                </a:moveTo>
                <a:lnTo>
                  <a:pt x="482" y="114"/>
                </a:lnTo>
                <a:lnTo>
                  <a:pt x="533" y="102"/>
                </a:lnTo>
                <a:lnTo>
                  <a:pt x="579" y="85"/>
                </a:lnTo>
                <a:lnTo>
                  <a:pt x="618" y="74"/>
                </a:lnTo>
                <a:lnTo>
                  <a:pt x="664" y="63"/>
                </a:lnTo>
                <a:lnTo>
                  <a:pt x="698" y="51"/>
                </a:lnTo>
                <a:lnTo>
                  <a:pt x="732" y="46"/>
                </a:lnTo>
                <a:lnTo>
                  <a:pt x="760" y="34"/>
                </a:lnTo>
                <a:lnTo>
                  <a:pt x="789" y="29"/>
                </a:lnTo>
                <a:lnTo>
                  <a:pt x="811" y="17"/>
                </a:lnTo>
                <a:lnTo>
                  <a:pt x="834" y="12"/>
                </a:lnTo>
                <a:lnTo>
                  <a:pt x="851" y="12"/>
                </a:lnTo>
                <a:lnTo>
                  <a:pt x="868" y="6"/>
                </a:lnTo>
                <a:lnTo>
                  <a:pt x="879" y="0"/>
                </a:lnTo>
                <a:lnTo>
                  <a:pt x="885" y="0"/>
                </a:lnTo>
                <a:lnTo>
                  <a:pt x="891" y="0"/>
                </a:lnTo>
                <a:lnTo>
                  <a:pt x="908" y="0"/>
                </a:lnTo>
                <a:lnTo>
                  <a:pt x="930" y="6"/>
                </a:lnTo>
                <a:lnTo>
                  <a:pt x="953" y="17"/>
                </a:lnTo>
                <a:lnTo>
                  <a:pt x="987" y="23"/>
                </a:lnTo>
                <a:lnTo>
                  <a:pt x="1015" y="40"/>
                </a:lnTo>
                <a:lnTo>
                  <a:pt x="1038" y="63"/>
                </a:lnTo>
                <a:lnTo>
                  <a:pt x="1055" y="80"/>
                </a:lnTo>
                <a:lnTo>
                  <a:pt x="1061" y="97"/>
                </a:lnTo>
                <a:lnTo>
                  <a:pt x="1066" y="102"/>
                </a:lnTo>
                <a:lnTo>
                  <a:pt x="1061" y="114"/>
                </a:lnTo>
                <a:lnTo>
                  <a:pt x="1061" y="119"/>
                </a:lnTo>
                <a:lnTo>
                  <a:pt x="1049" y="131"/>
                </a:lnTo>
                <a:lnTo>
                  <a:pt x="1027" y="142"/>
                </a:lnTo>
                <a:lnTo>
                  <a:pt x="993" y="153"/>
                </a:lnTo>
                <a:lnTo>
                  <a:pt x="970" y="165"/>
                </a:lnTo>
                <a:lnTo>
                  <a:pt x="942" y="176"/>
                </a:lnTo>
                <a:lnTo>
                  <a:pt x="913" y="182"/>
                </a:lnTo>
                <a:lnTo>
                  <a:pt x="874" y="193"/>
                </a:lnTo>
                <a:lnTo>
                  <a:pt x="828" y="204"/>
                </a:lnTo>
                <a:lnTo>
                  <a:pt x="783" y="216"/>
                </a:lnTo>
                <a:lnTo>
                  <a:pt x="726" y="227"/>
                </a:lnTo>
                <a:lnTo>
                  <a:pt x="669" y="238"/>
                </a:lnTo>
                <a:lnTo>
                  <a:pt x="607" y="250"/>
                </a:lnTo>
                <a:lnTo>
                  <a:pt x="550" y="261"/>
                </a:lnTo>
                <a:lnTo>
                  <a:pt x="494" y="272"/>
                </a:lnTo>
                <a:lnTo>
                  <a:pt x="443" y="284"/>
                </a:lnTo>
                <a:lnTo>
                  <a:pt x="397" y="289"/>
                </a:lnTo>
                <a:lnTo>
                  <a:pt x="358" y="301"/>
                </a:lnTo>
                <a:lnTo>
                  <a:pt x="323" y="306"/>
                </a:lnTo>
                <a:lnTo>
                  <a:pt x="289" y="312"/>
                </a:lnTo>
                <a:lnTo>
                  <a:pt x="233" y="323"/>
                </a:lnTo>
                <a:lnTo>
                  <a:pt x="176" y="329"/>
                </a:lnTo>
                <a:lnTo>
                  <a:pt x="125" y="323"/>
                </a:lnTo>
                <a:lnTo>
                  <a:pt x="85" y="312"/>
                </a:lnTo>
                <a:lnTo>
                  <a:pt x="63" y="306"/>
                </a:lnTo>
                <a:lnTo>
                  <a:pt x="46" y="301"/>
                </a:lnTo>
                <a:lnTo>
                  <a:pt x="34" y="295"/>
                </a:lnTo>
                <a:lnTo>
                  <a:pt x="23" y="284"/>
                </a:lnTo>
                <a:lnTo>
                  <a:pt x="6" y="272"/>
                </a:lnTo>
                <a:lnTo>
                  <a:pt x="0" y="261"/>
                </a:lnTo>
                <a:lnTo>
                  <a:pt x="6" y="255"/>
                </a:lnTo>
                <a:lnTo>
                  <a:pt x="17" y="255"/>
                </a:lnTo>
                <a:lnTo>
                  <a:pt x="29" y="250"/>
                </a:lnTo>
                <a:lnTo>
                  <a:pt x="46" y="244"/>
                </a:lnTo>
                <a:lnTo>
                  <a:pt x="63" y="238"/>
                </a:lnTo>
                <a:lnTo>
                  <a:pt x="85" y="233"/>
                </a:lnTo>
                <a:lnTo>
                  <a:pt x="108" y="227"/>
                </a:lnTo>
                <a:lnTo>
                  <a:pt x="136" y="216"/>
                </a:lnTo>
                <a:lnTo>
                  <a:pt x="170" y="204"/>
                </a:lnTo>
                <a:lnTo>
                  <a:pt x="204" y="199"/>
                </a:lnTo>
                <a:lnTo>
                  <a:pt x="244" y="187"/>
                </a:lnTo>
                <a:lnTo>
                  <a:pt x="284" y="176"/>
                </a:lnTo>
                <a:lnTo>
                  <a:pt x="329" y="159"/>
                </a:lnTo>
                <a:lnTo>
                  <a:pt x="380" y="148"/>
                </a:lnTo>
                <a:lnTo>
                  <a:pt x="431" y="131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5391150" y="3219450"/>
            <a:ext cx="1447800" cy="304800"/>
          </a:xfrm>
          <a:custGeom>
            <a:avLst/>
            <a:gdLst>
              <a:gd name="T0" fmla="*/ 414 w 522"/>
              <a:gd name="T1" fmla="*/ 0 h 103"/>
              <a:gd name="T2" fmla="*/ 425 w 522"/>
              <a:gd name="T3" fmla="*/ 0 h 103"/>
              <a:gd name="T4" fmla="*/ 442 w 522"/>
              <a:gd name="T5" fmla="*/ 6 h 103"/>
              <a:gd name="T6" fmla="*/ 482 w 522"/>
              <a:gd name="T7" fmla="*/ 17 h 103"/>
              <a:gd name="T8" fmla="*/ 499 w 522"/>
              <a:gd name="T9" fmla="*/ 23 h 103"/>
              <a:gd name="T10" fmla="*/ 510 w 522"/>
              <a:gd name="T11" fmla="*/ 35 h 103"/>
              <a:gd name="T12" fmla="*/ 522 w 522"/>
              <a:gd name="T13" fmla="*/ 40 h 103"/>
              <a:gd name="T14" fmla="*/ 522 w 522"/>
              <a:gd name="T15" fmla="*/ 40 h 103"/>
              <a:gd name="T16" fmla="*/ 516 w 522"/>
              <a:gd name="T17" fmla="*/ 52 h 103"/>
              <a:gd name="T18" fmla="*/ 510 w 522"/>
              <a:gd name="T19" fmla="*/ 57 h 103"/>
              <a:gd name="T20" fmla="*/ 505 w 522"/>
              <a:gd name="T21" fmla="*/ 57 h 103"/>
              <a:gd name="T22" fmla="*/ 482 w 522"/>
              <a:gd name="T23" fmla="*/ 69 h 103"/>
              <a:gd name="T24" fmla="*/ 454 w 522"/>
              <a:gd name="T25" fmla="*/ 69 h 103"/>
              <a:gd name="T26" fmla="*/ 414 w 522"/>
              <a:gd name="T27" fmla="*/ 69 h 103"/>
              <a:gd name="T28" fmla="*/ 374 w 522"/>
              <a:gd name="T29" fmla="*/ 75 h 103"/>
              <a:gd name="T30" fmla="*/ 340 w 522"/>
              <a:gd name="T31" fmla="*/ 75 h 103"/>
              <a:gd name="T32" fmla="*/ 306 w 522"/>
              <a:gd name="T33" fmla="*/ 80 h 103"/>
              <a:gd name="T34" fmla="*/ 267 w 522"/>
              <a:gd name="T35" fmla="*/ 86 h 103"/>
              <a:gd name="T36" fmla="*/ 221 w 522"/>
              <a:gd name="T37" fmla="*/ 92 h 103"/>
              <a:gd name="T38" fmla="*/ 176 w 522"/>
              <a:gd name="T39" fmla="*/ 97 h 103"/>
              <a:gd name="T40" fmla="*/ 142 w 522"/>
              <a:gd name="T41" fmla="*/ 103 h 103"/>
              <a:gd name="T42" fmla="*/ 119 w 522"/>
              <a:gd name="T43" fmla="*/ 103 h 103"/>
              <a:gd name="T44" fmla="*/ 102 w 522"/>
              <a:gd name="T45" fmla="*/ 103 h 103"/>
              <a:gd name="T46" fmla="*/ 80 w 522"/>
              <a:gd name="T47" fmla="*/ 103 h 103"/>
              <a:gd name="T48" fmla="*/ 46 w 522"/>
              <a:gd name="T49" fmla="*/ 92 h 103"/>
              <a:gd name="T50" fmla="*/ 29 w 522"/>
              <a:gd name="T51" fmla="*/ 86 h 103"/>
              <a:gd name="T52" fmla="*/ 12 w 522"/>
              <a:gd name="T53" fmla="*/ 80 h 103"/>
              <a:gd name="T54" fmla="*/ 6 w 522"/>
              <a:gd name="T55" fmla="*/ 80 h 103"/>
              <a:gd name="T56" fmla="*/ 0 w 522"/>
              <a:gd name="T57" fmla="*/ 75 h 103"/>
              <a:gd name="T58" fmla="*/ 6 w 522"/>
              <a:gd name="T59" fmla="*/ 69 h 103"/>
              <a:gd name="T60" fmla="*/ 12 w 522"/>
              <a:gd name="T61" fmla="*/ 69 h 103"/>
              <a:gd name="T62" fmla="*/ 29 w 522"/>
              <a:gd name="T63" fmla="*/ 63 h 103"/>
              <a:gd name="T64" fmla="*/ 46 w 522"/>
              <a:gd name="T65" fmla="*/ 57 h 103"/>
              <a:gd name="T66" fmla="*/ 74 w 522"/>
              <a:gd name="T67" fmla="*/ 57 h 103"/>
              <a:gd name="T68" fmla="*/ 108 w 522"/>
              <a:gd name="T69" fmla="*/ 46 h 103"/>
              <a:gd name="T70" fmla="*/ 148 w 522"/>
              <a:gd name="T71" fmla="*/ 40 h 103"/>
              <a:gd name="T72" fmla="*/ 193 w 522"/>
              <a:gd name="T73" fmla="*/ 35 h 103"/>
              <a:gd name="T74" fmla="*/ 238 w 522"/>
              <a:gd name="T75" fmla="*/ 23 h 103"/>
              <a:gd name="T76" fmla="*/ 278 w 522"/>
              <a:gd name="T77" fmla="*/ 17 h 103"/>
              <a:gd name="T78" fmla="*/ 318 w 522"/>
              <a:gd name="T79" fmla="*/ 12 h 103"/>
              <a:gd name="T80" fmla="*/ 346 w 522"/>
              <a:gd name="T81" fmla="*/ 6 h 103"/>
              <a:gd name="T82" fmla="*/ 369 w 522"/>
              <a:gd name="T83" fmla="*/ 6 h 103"/>
              <a:gd name="T84" fmla="*/ 391 w 522"/>
              <a:gd name="T85" fmla="*/ 6 h 103"/>
              <a:gd name="T86" fmla="*/ 403 w 522"/>
              <a:gd name="T87" fmla="*/ 0 h 103"/>
              <a:gd name="T88" fmla="*/ 414 w 522"/>
              <a:gd name="T89" fmla="*/ 0 h 103"/>
              <a:gd name="T90" fmla="*/ 414 w 522"/>
              <a:gd name="T91" fmla="*/ 0 h 1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2"/>
              <a:gd name="T139" fmla="*/ 0 h 103"/>
              <a:gd name="T140" fmla="*/ 522 w 522"/>
              <a:gd name="T141" fmla="*/ 103 h 1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2" h="103">
                <a:moveTo>
                  <a:pt x="414" y="0"/>
                </a:moveTo>
                <a:lnTo>
                  <a:pt x="425" y="0"/>
                </a:lnTo>
                <a:lnTo>
                  <a:pt x="442" y="6"/>
                </a:lnTo>
                <a:lnTo>
                  <a:pt x="482" y="17"/>
                </a:lnTo>
                <a:lnTo>
                  <a:pt x="499" y="23"/>
                </a:lnTo>
                <a:lnTo>
                  <a:pt x="510" y="35"/>
                </a:lnTo>
                <a:lnTo>
                  <a:pt x="522" y="40"/>
                </a:lnTo>
                <a:lnTo>
                  <a:pt x="516" y="52"/>
                </a:lnTo>
                <a:lnTo>
                  <a:pt x="510" y="57"/>
                </a:lnTo>
                <a:lnTo>
                  <a:pt x="505" y="57"/>
                </a:lnTo>
                <a:lnTo>
                  <a:pt x="482" y="69"/>
                </a:lnTo>
                <a:lnTo>
                  <a:pt x="454" y="69"/>
                </a:lnTo>
                <a:lnTo>
                  <a:pt x="414" y="69"/>
                </a:lnTo>
                <a:lnTo>
                  <a:pt x="374" y="75"/>
                </a:lnTo>
                <a:lnTo>
                  <a:pt x="340" y="75"/>
                </a:lnTo>
                <a:lnTo>
                  <a:pt x="306" y="80"/>
                </a:lnTo>
                <a:lnTo>
                  <a:pt x="267" y="86"/>
                </a:lnTo>
                <a:lnTo>
                  <a:pt x="221" y="92"/>
                </a:lnTo>
                <a:lnTo>
                  <a:pt x="176" y="97"/>
                </a:lnTo>
                <a:lnTo>
                  <a:pt x="142" y="103"/>
                </a:lnTo>
                <a:lnTo>
                  <a:pt x="119" y="103"/>
                </a:lnTo>
                <a:lnTo>
                  <a:pt x="102" y="103"/>
                </a:lnTo>
                <a:lnTo>
                  <a:pt x="80" y="103"/>
                </a:lnTo>
                <a:lnTo>
                  <a:pt x="46" y="92"/>
                </a:lnTo>
                <a:lnTo>
                  <a:pt x="29" y="86"/>
                </a:lnTo>
                <a:lnTo>
                  <a:pt x="12" y="80"/>
                </a:lnTo>
                <a:lnTo>
                  <a:pt x="6" y="80"/>
                </a:lnTo>
                <a:lnTo>
                  <a:pt x="0" y="75"/>
                </a:lnTo>
                <a:lnTo>
                  <a:pt x="6" y="69"/>
                </a:lnTo>
                <a:lnTo>
                  <a:pt x="12" y="69"/>
                </a:lnTo>
                <a:lnTo>
                  <a:pt x="29" y="63"/>
                </a:lnTo>
                <a:lnTo>
                  <a:pt x="46" y="57"/>
                </a:lnTo>
                <a:lnTo>
                  <a:pt x="74" y="57"/>
                </a:lnTo>
                <a:lnTo>
                  <a:pt x="108" y="46"/>
                </a:lnTo>
                <a:lnTo>
                  <a:pt x="148" y="40"/>
                </a:lnTo>
                <a:lnTo>
                  <a:pt x="193" y="35"/>
                </a:lnTo>
                <a:lnTo>
                  <a:pt x="238" y="23"/>
                </a:lnTo>
                <a:lnTo>
                  <a:pt x="278" y="17"/>
                </a:lnTo>
                <a:lnTo>
                  <a:pt x="318" y="12"/>
                </a:lnTo>
                <a:lnTo>
                  <a:pt x="346" y="6"/>
                </a:lnTo>
                <a:lnTo>
                  <a:pt x="369" y="6"/>
                </a:lnTo>
                <a:lnTo>
                  <a:pt x="391" y="6"/>
                </a:lnTo>
                <a:lnTo>
                  <a:pt x="403" y="0"/>
                </a:lnTo>
                <a:lnTo>
                  <a:pt x="414" y="0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动作按钮: 自定义 1">
            <a:hlinkClick r:id="" action="ppaction://noaction"/>
          </p:cNvPr>
          <p:cNvSpPr/>
          <p:nvPr/>
        </p:nvSpPr>
        <p:spPr>
          <a:xfrm>
            <a:off x="423334" y="438151"/>
            <a:ext cx="941917" cy="974725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一</a:t>
            </a:r>
          </a:p>
        </p:txBody>
      </p:sp>
      <p:sp>
        <p:nvSpPr>
          <p:cNvPr id="3" name="动作按钮: 自定义 2">
            <a:hlinkClick r:id="" action="ppaction://noaction"/>
          </p:cNvPr>
          <p:cNvSpPr/>
          <p:nvPr/>
        </p:nvSpPr>
        <p:spPr>
          <a:xfrm>
            <a:off x="423334" y="1825626"/>
            <a:ext cx="941917" cy="976313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二</a:t>
            </a:r>
          </a:p>
        </p:txBody>
      </p:sp>
      <p:sp>
        <p:nvSpPr>
          <p:cNvPr id="9" name="动作按钮: 自定义 8">
            <a:hlinkClick r:id="rId3" action="ppaction://hlinksldjump"/>
          </p:cNvPr>
          <p:cNvSpPr/>
          <p:nvPr/>
        </p:nvSpPr>
        <p:spPr>
          <a:xfrm>
            <a:off x="423334" y="3214688"/>
            <a:ext cx="941917" cy="976312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三</a:t>
            </a:r>
          </a:p>
        </p:txBody>
      </p:sp>
      <p:sp>
        <p:nvSpPr>
          <p:cNvPr id="10" name="动作按钮: 自定义 9">
            <a:hlinkClick r:id="rId4" action="ppaction://hlinksldjump"/>
          </p:cNvPr>
          <p:cNvSpPr/>
          <p:nvPr/>
        </p:nvSpPr>
        <p:spPr>
          <a:xfrm>
            <a:off x="423334" y="4410076"/>
            <a:ext cx="941917" cy="976313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上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7950" y="6115050"/>
            <a:ext cx="656061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书写指导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中间横短，在横中线上，下横最长。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8073" y="533401"/>
            <a:ext cx="5492253" cy="51931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1" y="542925"/>
            <a:ext cx="39814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2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板书设计：</a:t>
            </a:r>
            <a:endParaRPr lang="zh-CN" altLang="en-US" dirty="0"/>
          </a:p>
        </p:txBody>
      </p:sp>
      <p:pic>
        <p:nvPicPr>
          <p:cNvPr id="4" name="内容占位符 3" descr="http://xiaoyu.pep.com.cn/xxsx_176803/xxsxwd/201707/W020170731407112352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1400175"/>
            <a:ext cx="95154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3" descr="20110521150346-844988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"/>
          <a:stretch>
            <a:fillRect/>
          </a:stretch>
        </p:blipFill>
        <p:spPr bwMode="auto">
          <a:xfrm>
            <a:off x="1153584" y="1800225"/>
            <a:ext cx="365654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102908" y="2268539"/>
            <a:ext cx="3556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丨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2243667" y="606426"/>
            <a:ext cx="2743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竖</a:t>
            </a:r>
          </a:p>
        </p:txBody>
      </p:sp>
      <p:pic>
        <p:nvPicPr>
          <p:cNvPr id="40965" name="图片 3" descr="20110521150346-844988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"/>
          <a:stretch>
            <a:fillRect/>
          </a:stretch>
        </p:blipFill>
        <p:spPr bwMode="auto">
          <a:xfrm>
            <a:off x="6267451" y="1790701"/>
            <a:ext cx="3609974" cy="32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4"/>
          <p:cNvSpPr txBox="1">
            <a:spLocks noChangeArrowheads="1"/>
          </p:cNvSpPr>
          <p:nvPr/>
        </p:nvSpPr>
        <p:spPr bwMode="auto">
          <a:xfrm>
            <a:off x="7208308" y="2319339"/>
            <a:ext cx="3556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5"/>
          <p:cNvGrpSpPr>
            <a:grpSpLocks/>
          </p:cNvGrpSpPr>
          <p:nvPr/>
        </p:nvGrpSpPr>
        <p:grpSpPr bwMode="auto">
          <a:xfrm>
            <a:off x="1979085" y="161964"/>
            <a:ext cx="8496300" cy="6524549"/>
            <a:chOff x="2150" y="-5902"/>
            <a:chExt cx="13378" cy="10274"/>
          </a:xfrm>
        </p:grpSpPr>
        <p:pic>
          <p:nvPicPr>
            <p:cNvPr id="147471" name="图片 10241" descr="20120508113627815"/>
            <p:cNvPicPr>
              <a:picLocks noChangeAspect="1"/>
            </p:cNvPicPr>
            <p:nvPr/>
          </p:nvPicPr>
          <p:blipFill>
            <a:blip r:embed="rId2" cstate="print"/>
            <a:srcRect t="6161" b="5913"/>
            <a:stretch>
              <a:fillRect/>
            </a:stretch>
          </p:blipFill>
          <p:spPr bwMode="auto">
            <a:xfrm>
              <a:off x="2150" y="-5902"/>
              <a:ext cx="13378" cy="10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组合 14"/>
            <p:cNvGrpSpPr>
              <a:grpSpLocks/>
            </p:cNvGrpSpPr>
            <p:nvPr/>
          </p:nvGrpSpPr>
          <p:grpSpPr bwMode="auto">
            <a:xfrm>
              <a:off x="5676" y="-4489"/>
              <a:ext cx="6560" cy="6526"/>
              <a:chOff x="5676" y="-4489"/>
              <a:chExt cx="6560" cy="652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676" y="-4490"/>
                <a:ext cx="6559" cy="652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直接连接符 12"/>
              <p:cNvCxnSpPr>
                <a:stCxn id="12" idx="1"/>
                <a:endCxn id="12" idx="3"/>
              </p:cNvCxnSpPr>
              <p:nvPr/>
            </p:nvCxnSpPr>
            <p:spPr>
              <a:xfrm>
                <a:off x="5676" y="-1225"/>
                <a:ext cx="6559" cy="0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12" idx="0"/>
                <a:endCxn id="12" idx="2"/>
              </p:cNvCxnSpPr>
              <p:nvPr/>
            </p:nvCxnSpPr>
            <p:spPr>
              <a:xfrm>
                <a:off x="8956" y="-4490"/>
                <a:ext cx="0" cy="652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7459" name="矩形 10242"/>
          <p:cNvSpPr>
            <a:spLocks noChangeAspect="1" noTextEdit="1"/>
          </p:cNvSpPr>
          <p:nvPr/>
        </p:nvSpPr>
        <p:spPr bwMode="auto">
          <a:xfrm>
            <a:off x="4800600" y="3657600"/>
            <a:ext cx="56726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7" name="任意多边形 10246"/>
          <p:cNvSpPr/>
          <p:nvPr/>
        </p:nvSpPr>
        <p:spPr>
          <a:xfrm>
            <a:off x="4953000" y="3733800"/>
            <a:ext cx="2743200" cy="457200"/>
          </a:xfrm>
          <a:custGeom>
            <a:avLst/>
            <a:gdLst/>
            <a:ahLst/>
            <a:cxnLst/>
            <a:rect l="0" t="0" r="0" b="0"/>
            <a:pathLst>
              <a:path w="1850" h="351">
                <a:moveTo>
                  <a:pt x="500" y="289"/>
                </a:moveTo>
                <a:lnTo>
                  <a:pt x="432" y="300"/>
                </a:lnTo>
                <a:lnTo>
                  <a:pt x="375" y="317"/>
                </a:lnTo>
                <a:lnTo>
                  <a:pt x="324" y="329"/>
                </a:lnTo>
                <a:lnTo>
                  <a:pt x="278" y="334"/>
                </a:lnTo>
                <a:lnTo>
                  <a:pt x="244" y="340"/>
                </a:lnTo>
                <a:lnTo>
                  <a:pt x="216" y="346"/>
                </a:lnTo>
                <a:lnTo>
                  <a:pt x="193" y="346"/>
                </a:lnTo>
                <a:lnTo>
                  <a:pt x="182" y="351"/>
                </a:lnTo>
                <a:lnTo>
                  <a:pt x="159" y="346"/>
                </a:lnTo>
                <a:lnTo>
                  <a:pt x="137" y="340"/>
                </a:lnTo>
                <a:lnTo>
                  <a:pt x="114" y="329"/>
                </a:lnTo>
                <a:lnTo>
                  <a:pt x="85" y="312"/>
                </a:lnTo>
                <a:lnTo>
                  <a:pt x="57" y="300"/>
                </a:lnTo>
                <a:lnTo>
                  <a:pt x="34" y="289"/>
                </a:lnTo>
                <a:lnTo>
                  <a:pt x="17" y="272"/>
                </a:lnTo>
                <a:lnTo>
                  <a:pt x="6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4"/>
                </a:lnTo>
                <a:lnTo>
                  <a:pt x="6" y="238"/>
                </a:lnTo>
                <a:lnTo>
                  <a:pt x="23" y="232"/>
                </a:lnTo>
                <a:lnTo>
                  <a:pt x="51" y="232"/>
                </a:lnTo>
                <a:lnTo>
                  <a:pt x="85" y="232"/>
                </a:lnTo>
                <a:lnTo>
                  <a:pt x="119" y="227"/>
                </a:lnTo>
                <a:lnTo>
                  <a:pt x="165" y="221"/>
                </a:lnTo>
                <a:lnTo>
                  <a:pt x="205" y="215"/>
                </a:lnTo>
                <a:lnTo>
                  <a:pt x="227" y="210"/>
                </a:lnTo>
                <a:lnTo>
                  <a:pt x="256" y="210"/>
                </a:lnTo>
                <a:lnTo>
                  <a:pt x="284" y="204"/>
                </a:lnTo>
                <a:lnTo>
                  <a:pt x="324" y="198"/>
                </a:lnTo>
                <a:lnTo>
                  <a:pt x="363" y="193"/>
                </a:lnTo>
                <a:lnTo>
                  <a:pt x="415" y="187"/>
                </a:lnTo>
                <a:lnTo>
                  <a:pt x="466" y="181"/>
                </a:lnTo>
                <a:lnTo>
                  <a:pt x="528" y="170"/>
                </a:lnTo>
                <a:lnTo>
                  <a:pt x="590" y="159"/>
                </a:lnTo>
                <a:lnTo>
                  <a:pt x="658" y="147"/>
                </a:lnTo>
                <a:lnTo>
                  <a:pt x="732" y="136"/>
                </a:lnTo>
                <a:lnTo>
                  <a:pt x="812" y="125"/>
                </a:lnTo>
                <a:lnTo>
                  <a:pt x="891" y="108"/>
                </a:lnTo>
                <a:lnTo>
                  <a:pt x="982" y="96"/>
                </a:lnTo>
                <a:lnTo>
                  <a:pt x="1073" y="79"/>
                </a:lnTo>
                <a:lnTo>
                  <a:pt x="1175" y="62"/>
                </a:lnTo>
                <a:lnTo>
                  <a:pt x="1266" y="45"/>
                </a:lnTo>
                <a:lnTo>
                  <a:pt x="1351" y="34"/>
                </a:lnTo>
                <a:lnTo>
                  <a:pt x="1424" y="23"/>
                </a:lnTo>
                <a:lnTo>
                  <a:pt x="1493" y="11"/>
                </a:lnTo>
                <a:lnTo>
                  <a:pt x="1544" y="6"/>
                </a:lnTo>
                <a:lnTo>
                  <a:pt x="1583" y="0"/>
                </a:lnTo>
                <a:lnTo>
                  <a:pt x="1617" y="0"/>
                </a:lnTo>
                <a:lnTo>
                  <a:pt x="1640" y="0"/>
                </a:lnTo>
                <a:lnTo>
                  <a:pt x="1668" y="6"/>
                </a:lnTo>
                <a:lnTo>
                  <a:pt x="1702" y="17"/>
                </a:lnTo>
                <a:lnTo>
                  <a:pt x="1737" y="34"/>
                </a:lnTo>
                <a:lnTo>
                  <a:pt x="1771" y="51"/>
                </a:lnTo>
                <a:lnTo>
                  <a:pt x="1799" y="74"/>
                </a:lnTo>
                <a:lnTo>
                  <a:pt x="1822" y="96"/>
                </a:lnTo>
                <a:lnTo>
                  <a:pt x="1839" y="113"/>
                </a:lnTo>
                <a:lnTo>
                  <a:pt x="1844" y="136"/>
                </a:lnTo>
                <a:lnTo>
                  <a:pt x="1850" y="153"/>
                </a:lnTo>
                <a:lnTo>
                  <a:pt x="1850" y="164"/>
                </a:lnTo>
                <a:lnTo>
                  <a:pt x="1850" y="170"/>
                </a:lnTo>
                <a:lnTo>
                  <a:pt x="1844" y="170"/>
                </a:lnTo>
                <a:lnTo>
                  <a:pt x="1839" y="170"/>
                </a:lnTo>
                <a:lnTo>
                  <a:pt x="1822" y="176"/>
                </a:lnTo>
                <a:lnTo>
                  <a:pt x="1799" y="176"/>
                </a:lnTo>
                <a:lnTo>
                  <a:pt x="1776" y="176"/>
                </a:lnTo>
                <a:lnTo>
                  <a:pt x="1742" y="176"/>
                </a:lnTo>
                <a:lnTo>
                  <a:pt x="1702" y="176"/>
                </a:lnTo>
                <a:lnTo>
                  <a:pt x="1663" y="176"/>
                </a:lnTo>
                <a:lnTo>
                  <a:pt x="1612" y="170"/>
                </a:lnTo>
                <a:lnTo>
                  <a:pt x="1561" y="164"/>
                </a:lnTo>
                <a:lnTo>
                  <a:pt x="1515" y="164"/>
                </a:lnTo>
                <a:lnTo>
                  <a:pt x="1470" y="164"/>
                </a:lnTo>
                <a:lnTo>
                  <a:pt x="1430" y="164"/>
                </a:lnTo>
                <a:lnTo>
                  <a:pt x="1396" y="159"/>
                </a:lnTo>
                <a:lnTo>
                  <a:pt x="1362" y="159"/>
                </a:lnTo>
                <a:lnTo>
                  <a:pt x="1334" y="159"/>
                </a:lnTo>
                <a:lnTo>
                  <a:pt x="1311" y="159"/>
                </a:lnTo>
                <a:lnTo>
                  <a:pt x="1288" y="164"/>
                </a:lnTo>
                <a:lnTo>
                  <a:pt x="1260" y="170"/>
                </a:lnTo>
                <a:lnTo>
                  <a:pt x="1226" y="170"/>
                </a:lnTo>
                <a:lnTo>
                  <a:pt x="1186" y="176"/>
                </a:lnTo>
                <a:lnTo>
                  <a:pt x="1146" y="181"/>
                </a:lnTo>
                <a:lnTo>
                  <a:pt x="1107" y="187"/>
                </a:lnTo>
                <a:lnTo>
                  <a:pt x="1061" y="193"/>
                </a:lnTo>
                <a:lnTo>
                  <a:pt x="1010" y="198"/>
                </a:lnTo>
                <a:lnTo>
                  <a:pt x="897" y="210"/>
                </a:lnTo>
                <a:lnTo>
                  <a:pt x="772" y="232"/>
                </a:lnTo>
                <a:lnTo>
                  <a:pt x="641" y="255"/>
                </a:lnTo>
                <a:lnTo>
                  <a:pt x="573" y="272"/>
                </a:lnTo>
                <a:lnTo>
                  <a:pt x="500" y="289"/>
                </a:lnTo>
                <a:lnTo>
                  <a:pt x="500" y="289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0248" name="任意多边形 10247"/>
          <p:cNvSpPr/>
          <p:nvPr/>
        </p:nvSpPr>
        <p:spPr>
          <a:xfrm>
            <a:off x="6096000" y="2209800"/>
            <a:ext cx="304800" cy="1676400"/>
          </a:xfrm>
          <a:custGeom>
            <a:avLst/>
            <a:gdLst/>
            <a:ahLst/>
            <a:cxnLst/>
            <a:rect l="0" t="0" r="0" b="0"/>
            <a:pathLst>
              <a:path w="193" h="1252">
                <a:moveTo>
                  <a:pt x="170" y="413"/>
                </a:moveTo>
                <a:lnTo>
                  <a:pt x="170" y="442"/>
                </a:lnTo>
                <a:lnTo>
                  <a:pt x="170" y="476"/>
                </a:lnTo>
                <a:lnTo>
                  <a:pt x="164" y="510"/>
                </a:lnTo>
                <a:lnTo>
                  <a:pt x="164" y="549"/>
                </a:lnTo>
                <a:lnTo>
                  <a:pt x="164" y="595"/>
                </a:lnTo>
                <a:lnTo>
                  <a:pt x="164" y="640"/>
                </a:lnTo>
                <a:lnTo>
                  <a:pt x="164" y="685"/>
                </a:lnTo>
                <a:lnTo>
                  <a:pt x="164" y="737"/>
                </a:lnTo>
                <a:lnTo>
                  <a:pt x="159" y="793"/>
                </a:lnTo>
                <a:lnTo>
                  <a:pt x="159" y="850"/>
                </a:lnTo>
                <a:lnTo>
                  <a:pt x="153" y="912"/>
                </a:lnTo>
                <a:lnTo>
                  <a:pt x="153" y="975"/>
                </a:lnTo>
                <a:lnTo>
                  <a:pt x="148" y="1105"/>
                </a:lnTo>
                <a:lnTo>
                  <a:pt x="142" y="1252"/>
                </a:lnTo>
                <a:lnTo>
                  <a:pt x="46" y="1252"/>
                </a:lnTo>
                <a:lnTo>
                  <a:pt x="46" y="1241"/>
                </a:lnTo>
                <a:lnTo>
                  <a:pt x="46" y="1224"/>
                </a:lnTo>
                <a:lnTo>
                  <a:pt x="46" y="1201"/>
                </a:lnTo>
                <a:lnTo>
                  <a:pt x="51" y="1167"/>
                </a:lnTo>
                <a:lnTo>
                  <a:pt x="51" y="1128"/>
                </a:lnTo>
                <a:lnTo>
                  <a:pt x="51" y="1082"/>
                </a:lnTo>
                <a:lnTo>
                  <a:pt x="57" y="1026"/>
                </a:lnTo>
                <a:lnTo>
                  <a:pt x="57" y="963"/>
                </a:lnTo>
                <a:lnTo>
                  <a:pt x="63" y="827"/>
                </a:lnTo>
                <a:lnTo>
                  <a:pt x="63" y="685"/>
                </a:lnTo>
                <a:lnTo>
                  <a:pt x="68" y="544"/>
                </a:lnTo>
                <a:lnTo>
                  <a:pt x="68" y="391"/>
                </a:lnTo>
                <a:lnTo>
                  <a:pt x="63" y="317"/>
                </a:lnTo>
                <a:lnTo>
                  <a:pt x="63" y="255"/>
                </a:lnTo>
                <a:lnTo>
                  <a:pt x="57" y="204"/>
                </a:lnTo>
                <a:lnTo>
                  <a:pt x="51" y="158"/>
                </a:lnTo>
                <a:lnTo>
                  <a:pt x="51" y="119"/>
                </a:lnTo>
                <a:lnTo>
                  <a:pt x="46" y="96"/>
                </a:lnTo>
                <a:lnTo>
                  <a:pt x="40" y="73"/>
                </a:lnTo>
                <a:lnTo>
                  <a:pt x="29" y="68"/>
                </a:lnTo>
                <a:lnTo>
                  <a:pt x="17" y="56"/>
                </a:lnTo>
                <a:lnTo>
                  <a:pt x="6" y="45"/>
                </a:lnTo>
                <a:lnTo>
                  <a:pt x="0" y="28"/>
                </a:lnTo>
                <a:lnTo>
                  <a:pt x="0" y="17"/>
                </a:lnTo>
                <a:lnTo>
                  <a:pt x="6" y="5"/>
                </a:lnTo>
                <a:lnTo>
                  <a:pt x="23" y="0"/>
                </a:lnTo>
                <a:lnTo>
                  <a:pt x="51" y="0"/>
                </a:lnTo>
                <a:lnTo>
                  <a:pt x="85" y="11"/>
                </a:lnTo>
                <a:lnTo>
                  <a:pt x="125" y="17"/>
                </a:lnTo>
                <a:lnTo>
                  <a:pt x="153" y="28"/>
                </a:lnTo>
                <a:lnTo>
                  <a:pt x="176" y="39"/>
                </a:lnTo>
                <a:lnTo>
                  <a:pt x="193" y="51"/>
                </a:lnTo>
                <a:lnTo>
                  <a:pt x="193" y="62"/>
                </a:lnTo>
                <a:lnTo>
                  <a:pt x="193" y="79"/>
                </a:lnTo>
                <a:lnTo>
                  <a:pt x="193" y="96"/>
                </a:lnTo>
                <a:lnTo>
                  <a:pt x="193" y="124"/>
                </a:lnTo>
                <a:lnTo>
                  <a:pt x="187" y="136"/>
                </a:lnTo>
                <a:lnTo>
                  <a:pt x="187" y="158"/>
                </a:lnTo>
                <a:lnTo>
                  <a:pt x="181" y="187"/>
                </a:lnTo>
                <a:lnTo>
                  <a:pt x="181" y="221"/>
                </a:lnTo>
                <a:lnTo>
                  <a:pt x="176" y="260"/>
                </a:lnTo>
                <a:lnTo>
                  <a:pt x="176" y="306"/>
                </a:lnTo>
                <a:lnTo>
                  <a:pt x="170" y="357"/>
                </a:lnTo>
                <a:lnTo>
                  <a:pt x="170" y="413"/>
                </a:lnTo>
                <a:lnTo>
                  <a:pt x="170" y="413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0249" name="任意多边形 10248"/>
          <p:cNvSpPr/>
          <p:nvPr/>
        </p:nvSpPr>
        <p:spPr>
          <a:xfrm>
            <a:off x="6248400" y="2895600"/>
            <a:ext cx="914400" cy="304800"/>
          </a:xfrm>
          <a:custGeom>
            <a:avLst/>
            <a:gdLst/>
            <a:ahLst/>
            <a:cxnLst/>
            <a:rect l="0" t="0" r="0" b="0"/>
            <a:pathLst>
              <a:path w="1066" h="329">
                <a:moveTo>
                  <a:pt x="431" y="131"/>
                </a:moveTo>
                <a:lnTo>
                  <a:pt x="482" y="114"/>
                </a:lnTo>
                <a:lnTo>
                  <a:pt x="533" y="102"/>
                </a:lnTo>
                <a:lnTo>
                  <a:pt x="579" y="85"/>
                </a:lnTo>
                <a:lnTo>
                  <a:pt x="618" y="74"/>
                </a:lnTo>
                <a:lnTo>
                  <a:pt x="664" y="63"/>
                </a:lnTo>
                <a:lnTo>
                  <a:pt x="698" y="51"/>
                </a:lnTo>
                <a:lnTo>
                  <a:pt x="732" y="46"/>
                </a:lnTo>
                <a:lnTo>
                  <a:pt x="760" y="34"/>
                </a:lnTo>
                <a:lnTo>
                  <a:pt x="789" y="29"/>
                </a:lnTo>
                <a:lnTo>
                  <a:pt x="811" y="17"/>
                </a:lnTo>
                <a:lnTo>
                  <a:pt x="834" y="12"/>
                </a:lnTo>
                <a:lnTo>
                  <a:pt x="851" y="12"/>
                </a:lnTo>
                <a:lnTo>
                  <a:pt x="868" y="6"/>
                </a:lnTo>
                <a:lnTo>
                  <a:pt x="879" y="0"/>
                </a:lnTo>
                <a:lnTo>
                  <a:pt x="885" y="0"/>
                </a:lnTo>
                <a:lnTo>
                  <a:pt x="891" y="0"/>
                </a:lnTo>
                <a:lnTo>
                  <a:pt x="908" y="0"/>
                </a:lnTo>
                <a:lnTo>
                  <a:pt x="930" y="6"/>
                </a:lnTo>
                <a:lnTo>
                  <a:pt x="953" y="17"/>
                </a:lnTo>
                <a:lnTo>
                  <a:pt x="987" y="23"/>
                </a:lnTo>
                <a:lnTo>
                  <a:pt x="1015" y="40"/>
                </a:lnTo>
                <a:lnTo>
                  <a:pt x="1038" y="63"/>
                </a:lnTo>
                <a:lnTo>
                  <a:pt x="1055" y="80"/>
                </a:lnTo>
                <a:lnTo>
                  <a:pt x="1061" y="97"/>
                </a:lnTo>
                <a:lnTo>
                  <a:pt x="1066" y="102"/>
                </a:lnTo>
                <a:lnTo>
                  <a:pt x="1061" y="114"/>
                </a:lnTo>
                <a:lnTo>
                  <a:pt x="1061" y="119"/>
                </a:lnTo>
                <a:lnTo>
                  <a:pt x="1049" y="131"/>
                </a:lnTo>
                <a:lnTo>
                  <a:pt x="1027" y="142"/>
                </a:lnTo>
                <a:lnTo>
                  <a:pt x="993" y="153"/>
                </a:lnTo>
                <a:lnTo>
                  <a:pt x="970" y="165"/>
                </a:lnTo>
                <a:lnTo>
                  <a:pt x="942" y="176"/>
                </a:lnTo>
                <a:lnTo>
                  <a:pt x="913" y="182"/>
                </a:lnTo>
                <a:lnTo>
                  <a:pt x="874" y="193"/>
                </a:lnTo>
                <a:lnTo>
                  <a:pt x="828" y="204"/>
                </a:lnTo>
                <a:lnTo>
                  <a:pt x="783" y="216"/>
                </a:lnTo>
                <a:lnTo>
                  <a:pt x="726" y="227"/>
                </a:lnTo>
                <a:lnTo>
                  <a:pt x="669" y="238"/>
                </a:lnTo>
                <a:lnTo>
                  <a:pt x="607" y="250"/>
                </a:lnTo>
                <a:lnTo>
                  <a:pt x="550" y="261"/>
                </a:lnTo>
                <a:lnTo>
                  <a:pt x="494" y="272"/>
                </a:lnTo>
                <a:lnTo>
                  <a:pt x="443" y="284"/>
                </a:lnTo>
                <a:lnTo>
                  <a:pt x="397" y="289"/>
                </a:lnTo>
                <a:lnTo>
                  <a:pt x="358" y="301"/>
                </a:lnTo>
                <a:lnTo>
                  <a:pt x="323" y="306"/>
                </a:lnTo>
                <a:lnTo>
                  <a:pt x="289" y="312"/>
                </a:lnTo>
                <a:lnTo>
                  <a:pt x="233" y="323"/>
                </a:lnTo>
                <a:lnTo>
                  <a:pt x="176" y="329"/>
                </a:lnTo>
                <a:lnTo>
                  <a:pt x="125" y="323"/>
                </a:lnTo>
                <a:lnTo>
                  <a:pt x="85" y="312"/>
                </a:lnTo>
                <a:lnTo>
                  <a:pt x="63" y="306"/>
                </a:lnTo>
                <a:lnTo>
                  <a:pt x="46" y="301"/>
                </a:lnTo>
                <a:lnTo>
                  <a:pt x="34" y="295"/>
                </a:lnTo>
                <a:lnTo>
                  <a:pt x="23" y="284"/>
                </a:lnTo>
                <a:lnTo>
                  <a:pt x="6" y="272"/>
                </a:lnTo>
                <a:lnTo>
                  <a:pt x="0" y="261"/>
                </a:lnTo>
                <a:lnTo>
                  <a:pt x="0" y="261"/>
                </a:lnTo>
                <a:lnTo>
                  <a:pt x="6" y="255"/>
                </a:lnTo>
                <a:lnTo>
                  <a:pt x="17" y="255"/>
                </a:lnTo>
                <a:lnTo>
                  <a:pt x="29" y="250"/>
                </a:lnTo>
                <a:lnTo>
                  <a:pt x="46" y="244"/>
                </a:lnTo>
                <a:lnTo>
                  <a:pt x="63" y="238"/>
                </a:lnTo>
                <a:lnTo>
                  <a:pt x="85" y="233"/>
                </a:lnTo>
                <a:lnTo>
                  <a:pt x="108" y="227"/>
                </a:lnTo>
                <a:lnTo>
                  <a:pt x="136" y="216"/>
                </a:lnTo>
                <a:lnTo>
                  <a:pt x="170" y="204"/>
                </a:lnTo>
                <a:lnTo>
                  <a:pt x="204" y="199"/>
                </a:lnTo>
                <a:lnTo>
                  <a:pt x="244" y="187"/>
                </a:lnTo>
                <a:lnTo>
                  <a:pt x="284" y="176"/>
                </a:lnTo>
                <a:lnTo>
                  <a:pt x="329" y="159"/>
                </a:lnTo>
                <a:lnTo>
                  <a:pt x="380" y="148"/>
                </a:lnTo>
                <a:lnTo>
                  <a:pt x="431" y="131"/>
                </a:lnTo>
                <a:lnTo>
                  <a:pt x="431" y="1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" name="任意多边形 1"/>
          <p:cNvSpPr>
            <a:spLocks/>
          </p:cNvSpPr>
          <p:nvPr/>
        </p:nvSpPr>
        <p:spPr bwMode="auto">
          <a:xfrm>
            <a:off x="4953000" y="3733800"/>
            <a:ext cx="2743200" cy="457200"/>
          </a:xfrm>
          <a:custGeom>
            <a:avLst/>
            <a:gdLst>
              <a:gd name="T0" fmla="*/ 432 w 1850"/>
              <a:gd name="T1" fmla="*/ 300 h 351"/>
              <a:gd name="T2" fmla="*/ 324 w 1850"/>
              <a:gd name="T3" fmla="*/ 329 h 351"/>
              <a:gd name="T4" fmla="*/ 244 w 1850"/>
              <a:gd name="T5" fmla="*/ 340 h 351"/>
              <a:gd name="T6" fmla="*/ 193 w 1850"/>
              <a:gd name="T7" fmla="*/ 346 h 351"/>
              <a:gd name="T8" fmla="*/ 159 w 1850"/>
              <a:gd name="T9" fmla="*/ 346 h 351"/>
              <a:gd name="T10" fmla="*/ 114 w 1850"/>
              <a:gd name="T11" fmla="*/ 329 h 351"/>
              <a:gd name="T12" fmla="*/ 57 w 1850"/>
              <a:gd name="T13" fmla="*/ 300 h 351"/>
              <a:gd name="T14" fmla="*/ 17 w 1850"/>
              <a:gd name="T15" fmla="*/ 272 h 351"/>
              <a:gd name="T16" fmla="*/ 0 w 1850"/>
              <a:gd name="T17" fmla="*/ 255 h 351"/>
              <a:gd name="T18" fmla="*/ 0 w 1850"/>
              <a:gd name="T19" fmla="*/ 244 h 351"/>
              <a:gd name="T20" fmla="*/ 23 w 1850"/>
              <a:gd name="T21" fmla="*/ 232 h 351"/>
              <a:gd name="T22" fmla="*/ 85 w 1850"/>
              <a:gd name="T23" fmla="*/ 232 h 351"/>
              <a:gd name="T24" fmla="*/ 165 w 1850"/>
              <a:gd name="T25" fmla="*/ 221 h 351"/>
              <a:gd name="T26" fmla="*/ 227 w 1850"/>
              <a:gd name="T27" fmla="*/ 210 h 351"/>
              <a:gd name="T28" fmla="*/ 284 w 1850"/>
              <a:gd name="T29" fmla="*/ 204 h 351"/>
              <a:gd name="T30" fmla="*/ 363 w 1850"/>
              <a:gd name="T31" fmla="*/ 193 h 351"/>
              <a:gd name="T32" fmla="*/ 466 w 1850"/>
              <a:gd name="T33" fmla="*/ 181 h 351"/>
              <a:gd name="T34" fmla="*/ 590 w 1850"/>
              <a:gd name="T35" fmla="*/ 159 h 351"/>
              <a:gd name="T36" fmla="*/ 732 w 1850"/>
              <a:gd name="T37" fmla="*/ 136 h 351"/>
              <a:gd name="T38" fmla="*/ 891 w 1850"/>
              <a:gd name="T39" fmla="*/ 108 h 351"/>
              <a:gd name="T40" fmla="*/ 1073 w 1850"/>
              <a:gd name="T41" fmla="*/ 79 h 351"/>
              <a:gd name="T42" fmla="*/ 1266 w 1850"/>
              <a:gd name="T43" fmla="*/ 45 h 351"/>
              <a:gd name="T44" fmla="*/ 1424 w 1850"/>
              <a:gd name="T45" fmla="*/ 23 h 351"/>
              <a:gd name="T46" fmla="*/ 1544 w 1850"/>
              <a:gd name="T47" fmla="*/ 6 h 351"/>
              <a:gd name="T48" fmla="*/ 1617 w 1850"/>
              <a:gd name="T49" fmla="*/ 0 h 351"/>
              <a:gd name="T50" fmla="*/ 1668 w 1850"/>
              <a:gd name="T51" fmla="*/ 6 h 351"/>
              <a:gd name="T52" fmla="*/ 1737 w 1850"/>
              <a:gd name="T53" fmla="*/ 34 h 351"/>
              <a:gd name="T54" fmla="*/ 1799 w 1850"/>
              <a:gd name="T55" fmla="*/ 74 h 351"/>
              <a:gd name="T56" fmla="*/ 1839 w 1850"/>
              <a:gd name="T57" fmla="*/ 113 h 351"/>
              <a:gd name="T58" fmla="*/ 1850 w 1850"/>
              <a:gd name="T59" fmla="*/ 153 h 351"/>
              <a:gd name="T60" fmla="*/ 1850 w 1850"/>
              <a:gd name="T61" fmla="*/ 170 h 351"/>
              <a:gd name="T62" fmla="*/ 1839 w 1850"/>
              <a:gd name="T63" fmla="*/ 170 h 351"/>
              <a:gd name="T64" fmla="*/ 1799 w 1850"/>
              <a:gd name="T65" fmla="*/ 176 h 351"/>
              <a:gd name="T66" fmla="*/ 1742 w 1850"/>
              <a:gd name="T67" fmla="*/ 176 h 351"/>
              <a:gd name="T68" fmla="*/ 1663 w 1850"/>
              <a:gd name="T69" fmla="*/ 176 h 351"/>
              <a:gd name="T70" fmla="*/ 1561 w 1850"/>
              <a:gd name="T71" fmla="*/ 164 h 351"/>
              <a:gd name="T72" fmla="*/ 1470 w 1850"/>
              <a:gd name="T73" fmla="*/ 164 h 351"/>
              <a:gd name="T74" fmla="*/ 1396 w 1850"/>
              <a:gd name="T75" fmla="*/ 159 h 351"/>
              <a:gd name="T76" fmla="*/ 1334 w 1850"/>
              <a:gd name="T77" fmla="*/ 159 h 351"/>
              <a:gd name="T78" fmla="*/ 1288 w 1850"/>
              <a:gd name="T79" fmla="*/ 164 h 351"/>
              <a:gd name="T80" fmla="*/ 1226 w 1850"/>
              <a:gd name="T81" fmla="*/ 170 h 351"/>
              <a:gd name="T82" fmla="*/ 1146 w 1850"/>
              <a:gd name="T83" fmla="*/ 181 h 351"/>
              <a:gd name="T84" fmla="*/ 1061 w 1850"/>
              <a:gd name="T85" fmla="*/ 193 h 351"/>
              <a:gd name="T86" fmla="*/ 897 w 1850"/>
              <a:gd name="T87" fmla="*/ 210 h 351"/>
              <a:gd name="T88" fmla="*/ 641 w 1850"/>
              <a:gd name="T89" fmla="*/ 255 h 351"/>
              <a:gd name="T90" fmla="*/ 500 w 1850"/>
              <a:gd name="T91" fmla="*/ 289 h 3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50"/>
              <a:gd name="T139" fmla="*/ 0 h 351"/>
              <a:gd name="T140" fmla="*/ 1850 w 1850"/>
              <a:gd name="T141" fmla="*/ 351 h 35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50" h="351">
                <a:moveTo>
                  <a:pt x="500" y="289"/>
                </a:moveTo>
                <a:lnTo>
                  <a:pt x="432" y="300"/>
                </a:lnTo>
                <a:lnTo>
                  <a:pt x="375" y="317"/>
                </a:lnTo>
                <a:lnTo>
                  <a:pt x="324" y="329"/>
                </a:lnTo>
                <a:lnTo>
                  <a:pt x="278" y="334"/>
                </a:lnTo>
                <a:lnTo>
                  <a:pt x="244" y="340"/>
                </a:lnTo>
                <a:lnTo>
                  <a:pt x="216" y="346"/>
                </a:lnTo>
                <a:lnTo>
                  <a:pt x="193" y="346"/>
                </a:lnTo>
                <a:lnTo>
                  <a:pt x="182" y="351"/>
                </a:lnTo>
                <a:lnTo>
                  <a:pt x="159" y="346"/>
                </a:lnTo>
                <a:lnTo>
                  <a:pt x="137" y="340"/>
                </a:lnTo>
                <a:lnTo>
                  <a:pt x="114" y="329"/>
                </a:lnTo>
                <a:lnTo>
                  <a:pt x="85" y="312"/>
                </a:lnTo>
                <a:lnTo>
                  <a:pt x="57" y="300"/>
                </a:lnTo>
                <a:lnTo>
                  <a:pt x="34" y="289"/>
                </a:lnTo>
                <a:lnTo>
                  <a:pt x="17" y="272"/>
                </a:lnTo>
                <a:lnTo>
                  <a:pt x="6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4"/>
                </a:lnTo>
                <a:lnTo>
                  <a:pt x="6" y="238"/>
                </a:lnTo>
                <a:lnTo>
                  <a:pt x="23" y="232"/>
                </a:lnTo>
                <a:lnTo>
                  <a:pt x="51" y="232"/>
                </a:lnTo>
                <a:lnTo>
                  <a:pt x="85" y="232"/>
                </a:lnTo>
                <a:lnTo>
                  <a:pt x="119" y="227"/>
                </a:lnTo>
                <a:lnTo>
                  <a:pt x="165" y="221"/>
                </a:lnTo>
                <a:lnTo>
                  <a:pt x="205" y="215"/>
                </a:lnTo>
                <a:lnTo>
                  <a:pt x="227" y="210"/>
                </a:lnTo>
                <a:lnTo>
                  <a:pt x="256" y="210"/>
                </a:lnTo>
                <a:lnTo>
                  <a:pt x="284" y="204"/>
                </a:lnTo>
                <a:lnTo>
                  <a:pt x="324" y="198"/>
                </a:lnTo>
                <a:lnTo>
                  <a:pt x="363" y="193"/>
                </a:lnTo>
                <a:lnTo>
                  <a:pt x="415" y="187"/>
                </a:lnTo>
                <a:lnTo>
                  <a:pt x="466" y="181"/>
                </a:lnTo>
                <a:lnTo>
                  <a:pt x="528" y="170"/>
                </a:lnTo>
                <a:lnTo>
                  <a:pt x="590" y="159"/>
                </a:lnTo>
                <a:lnTo>
                  <a:pt x="658" y="147"/>
                </a:lnTo>
                <a:lnTo>
                  <a:pt x="732" y="136"/>
                </a:lnTo>
                <a:lnTo>
                  <a:pt x="812" y="125"/>
                </a:lnTo>
                <a:lnTo>
                  <a:pt x="891" y="108"/>
                </a:lnTo>
                <a:lnTo>
                  <a:pt x="982" y="96"/>
                </a:lnTo>
                <a:lnTo>
                  <a:pt x="1073" y="79"/>
                </a:lnTo>
                <a:lnTo>
                  <a:pt x="1175" y="62"/>
                </a:lnTo>
                <a:lnTo>
                  <a:pt x="1266" y="45"/>
                </a:lnTo>
                <a:lnTo>
                  <a:pt x="1351" y="34"/>
                </a:lnTo>
                <a:lnTo>
                  <a:pt x="1424" y="23"/>
                </a:lnTo>
                <a:lnTo>
                  <a:pt x="1493" y="11"/>
                </a:lnTo>
                <a:lnTo>
                  <a:pt x="1544" y="6"/>
                </a:lnTo>
                <a:lnTo>
                  <a:pt x="1583" y="0"/>
                </a:lnTo>
                <a:lnTo>
                  <a:pt x="1617" y="0"/>
                </a:lnTo>
                <a:lnTo>
                  <a:pt x="1640" y="0"/>
                </a:lnTo>
                <a:lnTo>
                  <a:pt x="1668" y="6"/>
                </a:lnTo>
                <a:lnTo>
                  <a:pt x="1702" y="17"/>
                </a:lnTo>
                <a:lnTo>
                  <a:pt x="1737" y="34"/>
                </a:lnTo>
                <a:lnTo>
                  <a:pt x="1771" y="51"/>
                </a:lnTo>
                <a:lnTo>
                  <a:pt x="1799" y="74"/>
                </a:lnTo>
                <a:lnTo>
                  <a:pt x="1822" y="96"/>
                </a:lnTo>
                <a:lnTo>
                  <a:pt x="1839" y="113"/>
                </a:lnTo>
                <a:lnTo>
                  <a:pt x="1844" y="136"/>
                </a:lnTo>
                <a:lnTo>
                  <a:pt x="1850" y="153"/>
                </a:lnTo>
                <a:lnTo>
                  <a:pt x="1850" y="164"/>
                </a:lnTo>
                <a:lnTo>
                  <a:pt x="1850" y="170"/>
                </a:lnTo>
                <a:lnTo>
                  <a:pt x="1844" y="170"/>
                </a:lnTo>
                <a:lnTo>
                  <a:pt x="1839" y="170"/>
                </a:lnTo>
                <a:lnTo>
                  <a:pt x="1822" y="176"/>
                </a:lnTo>
                <a:lnTo>
                  <a:pt x="1799" y="176"/>
                </a:lnTo>
                <a:lnTo>
                  <a:pt x="1776" y="176"/>
                </a:lnTo>
                <a:lnTo>
                  <a:pt x="1742" y="176"/>
                </a:lnTo>
                <a:lnTo>
                  <a:pt x="1702" y="176"/>
                </a:lnTo>
                <a:lnTo>
                  <a:pt x="1663" y="176"/>
                </a:lnTo>
                <a:lnTo>
                  <a:pt x="1612" y="170"/>
                </a:lnTo>
                <a:lnTo>
                  <a:pt x="1561" y="164"/>
                </a:lnTo>
                <a:lnTo>
                  <a:pt x="1515" y="164"/>
                </a:lnTo>
                <a:lnTo>
                  <a:pt x="1470" y="164"/>
                </a:lnTo>
                <a:lnTo>
                  <a:pt x="1430" y="164"/>
                </a:lnTo>
                <a:lnTo>
                  <a:pt x="1396" y="159"/>
                </a:lnTo>
                <a:lnTo>
                  <a:pt x="1362" y="159"/>
                </a:lnTo>
                <a:lnTo>
                  <a:pt x="1334" y="159"/>
                </a:lnTo>
                <a:lnTo>
                  <a:pt x="1311" y="159"/>
                </a:lnTo>
                <a:lnTo>
                  <a:pt x="1288" y="164"/>
                </a:lnTo>
                <a:lnTo>
                  <a:pt x="1260" y="170"/>
                </a:lnTo>
                <a:lnTo>
                  <a:pt x="1226" y="170"/>
                </a:lnTo>
                <a:lnTo>
                  <a:pt x="1186" y="176"/>
                </a:lnTo>
                <a:lnTo>
                  <a:pt x="1146" y="181"/>
                </a:lnTo>
                <a:lnTo>
                  <a:pt x="1107" y="187"/>
                </a:lnTo>
                <a:lnTo>
                  <a:pt x="1061" y="193"/>
                </a:lnTo>
                <a:lnTo>
                  <a:pt x="1010" y="198"/>
                </a:lnTo>
                <a:lnTo>
                  <a:pt x="897" y="210"/>
                </a:lnTo>
                <a:lnTo>
                  <a:pt x="772" y="232"/>
                </a:lnTo>
                <a:lnTo>
                  <a:pt x="641" y="255"/>
                </a:lnTo>
                <a:lnTo>
                  <a:pt x="573" y="272"/>
                </a:lnTo>
                <a:lnTo>
                  <a:pt x="500" y="289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任意多边形 2"/>
          <p:cNvSpPr>
            <a:spLocks/>
          </p:cNvSpPr>
          <p:nvPr/>
        </p:nvSpPr>
        <p:spPr bwMode="auto">
          <a:xfrm>
            <a:off x="6096000" y="2209800"/>
            <a:ext cx="304800" cy="1676400"/>
          </a:xfrm>
          <a:custGeom>
            <a:avLst/>
            <a:gdLst>
              <a:gd name="T0" fmla="*/ 170 w 193"/>
              <a:gd name="T1" fmla="*/ 413 h 1252"/>
              <a:gd name="T2" fmla="*/ 170 w 193"/>
              <a:gd name="T3" fmla="*/ 442 h 1252"/>
              <a:gd name="T4" fmla="*/ 170 w 193"/>
              <a:gd name="T5" fmla="*/ 476 h 1252"/>
              <a:gd name="T6" fmla="*/ 164 w 193"/>
              <a:gd name="T7" fmla="*/ 510 h 1252"/>
              <a:gd name="T8" fmla="*/ 164 w 193"/>
              <a:gd name="T9" fmla="*/ 549 h 1252"/>
              <a:gd name="T10" fmla="*/ 164 w 193"/>
              <a:gd name="T11" fmla="*/ 595 h 1252"/>
              <a:gd name="T12" fmla="*/ 164 w 193"/>
              <a:gd name="T13" fmla="*/ 640 h 1252"/>
              <a:gd name="T14" fmla="*/ 164 w 193"/>
              <a:gd name="T15" fmla="*/ 685 h 1252"/>
              <a:gd name="T16" fmla="*/ 164 w 193"/>
              <a:gd name="T17" fmla="*/ 737 h 1252"/>
              <a:gd name="T18" fmla="*/ 159 w 193"/>
              <a:gd name="T19" fmla="*/ 793 h 1252"/>
              <a:gd name="T20" fmla="*/ 159 w 193"/>
              <a:gd name="T21" fmla="*/ 850 h 1252"/>
              <a:gd name="T22" fmla="*/ 153 w 193"/>
              <a:gd name="T23" fmla="*/ 912 h 1252"/>
              <a:gd name="T24" fmla="*/ 153 w 193"/>
              <a:gd name="T25" fmla="*/ 975 h 1252"/>
              <a:gd name="T26" fmla="*/ 148 w 193"/>
              <a:gd name="T27" fmla="*/ 1105 h 1252"/>
              <a:gd name="T28" fmla="*/ 142 w 193"/>
              <a:gd name="T29" fmla="*/ 1252 h 1252"/>
              <a:gd name="T30" fmla="*/ 46 w 193"/>
              <a:gd name="T31" fmla="*/ 1252 h 1252"/>
              <a:gd name="T32" fmla="*/ 46 w 193"/>
              <a:gd name="T33" fmla="*/ 1241 h 1252"/>
              <a:gd name="T34" fmla="*/ 46 w 193"/>
              <a:gd name="T35" fmla="*/ 1224 h 1252"/>
              <a:gd name="T36" fmla="*/ 46 w 193"/>
              <a:gd name="T37" fmla="*/ 1201 h 1252"/>
              <a:gd name="T38" fmla="*/ 51 w 193"/>
              <a:gd name="T39" fmla="*/ 1167 h 1252"/>
              <a:gd name="T40" fmla="*/ 51 w 193"/>
              <a:gd name="T41" fmla="*/ 1128 h 1252"/>
              <a:gd name="T42" fmla="*/ 51 w 193"/>
              <a:gd name="T43" fmla="*/ 1082 h 1252"/>
              <a:gd name="T44" fmla="*/ 57 w 193"/>
              <a:gd name="T45" fmla="*/ 1026 h 1252"/>
              <a:gd name="T46" fmla="*/ 57 w 193"/>
              <a:gd name="T47" fmla="*/ 963 h 1252"/>
              <a:gd name="T48" fmla="*/ 63 w 193"/>
              <a:gd name="T49" fmla="*/ 827 h 1252"/>
              <a:gd name="T50" fmla="*/ 63 w 193"/>
              <a:gd name="T51" fmla="*/ 685 h 1252"/>
              <a:gd name="T52" fmla="*/ 68 w 193"/>
              <a:gd name="T53" fmla="*/ 544 h 1252"/>
              <a:gd name="T54" fmla="*/ 68 w 193"/>
              <a:gd name="T55" fmla="*/ 391 h 1252"/>
              <a:gd name="T56" fmla="*/ 63 w 193"/>
              <a:gd name="T57" fmla="*/ 317 h 1252"/>
              <a:gd name="T58" fmla="*/ 63 w 193"/>
              <a:gd name="T59" fmla="*/ 255 h 1252"/>
              <a:gd name="T60" fmla="*/ 57 w 193"/>
              <a:gd name="T61" fmla="*/ 204 h 1252"/>
              <a:gd name="T62" fmla="*/ 51 w 193"/>
              <a:gd name="T63" fmla="*/ 158 h 1252"/>
              <a:gd name="T64" fmla="*/ 51 w 193"/>
              <a:gd name="T65" fmla="*/ 119 h 1252"/>
              <a:gd name="T66" fmla="*/ 46 w 193"/>
              <a:gd name="T67" fmla="*/ 96 h 1252"/>
              <a:gd name="T68" fmla="*/ 40 w 193"/>
              <a:gd name="T69" fmla="*/ 73 h 1252"/>
              <a:gd name="T70" fmla="*/ 29 w 193"/>
              <a:gd name="T71" fmla="*/ 68 h 1252"/>
              <a:gd name="T72" fmla="*/ 17 w 193"/>
              <a:gd name="T73" fmla="*/ 56 h 1252"/>
              <a:gd name="T74" fmla="*/ 6 w 193"/>
              <a:gd name="T75" fmla="*/ 45 h 1252"/>
              <a:gd name="T76" fmla="*/ 0 w 193"/>
              <a:gd name="T77" fmla="*/ 28 h 1252"/>
              <a:gd name="T78" fmla="*/ 0 w 193"/>
              <a:gd name="T79" fmla="*/ 17 h 1252"/>
              <a:gd name="T80" fmla="*/ 6 w 193"/>
              <a:gd name="T81" fmla="*/ 5 h 1252"/>
              <a:gd name="T82" fmla="*/ 23 w 193"/>
              <a:gd name="T83" fmla="*/ 0 h 1252"/>
              <a:gd name="T84" fmla="*/ 51 w 193"/>
              <a:gd name="T85" fmla="*/ 0 h 1252"/>
              <a:gd name="T86" fmla="*/ 85 w 193"/>
              <a:gd name="T87" fmla="*/ 11 h 1252"/>
              <a:gd name="T88" fmla="*/ 125 w 193"/>
              <a:gd name="T89" fmla="*/ 17 h 1252"/>
              <a:gd name="T90" fmla="*/ 153 w 193"/>
              <a:gd name="T91" fmla="*/ 28 h 1252"/>
              <a:gd name="T92" fmla="*/ 176 w 193"/>
              <a:gd name="T93" fmla="*/ 39 h 1252"/>
              <a:gd name="T94" fmla="*/ 193 w 193"/>
              <a:gd name="T95" fmla="*/ 51 h 1252"/>
              <a:gd name="T96" fmla="*/ 193 w 193"/>
              <a:gd name="T97" fmla="*/ 62 h 1252"/>
              <a:gd name="T98" fmla="*/ 193 w 193"/>
              <a:gd name="T99" fmla="*/ 79 h 1252"/>
              <a:gd name="T100" fmla="*/ 193 w 193"/>
              <a:gd name="T101" fmla="*/ 96 h 1252"/>
              <a:gd name="T102" fmla="*/ 193 w 193"/>
              <a:gd name="T103" fmla="*/ 124 h 1252"/>
              <a:gd name="T104" fmla="*/ 187 w 193"/>
              <a:gd name="T105" fmla="*/ 136 h 1252"/>
              <a:gd name="T106" fmla="*/ 187 w 193"/>
              <a:gd name="T107" fmla="*/ 158 h 1252"/>
              <a:gd name="T108" fmla="*/ 181 w 193"/>
              <a:gd name="T109" fmla="*/ 187 h 1252"/>
              <a:gd name="T110" fmla="*/ 181 w 193"/>
              <a:gd name="T111" fmla="*/ 221 h 1252"/>
              <a:gd name="T112" fmla="*/ 176 w 193"/>
              <a:gd name="T113" fmla="*/ 260 h 1252"/>
              <a:gd name="T114" fmla="*/ 176 w 193"/>
              <a:gd name="T115" fmla="*/ 306 h 1252"/>
              <a:gd name="T116" fmla="*/ 170 w 193"/>
              <a:gd name="T117" fmla="*/ 357 h 1252"/>
              <a:gd name="T118" fmla="*/ 170 w 193"/>
              <a:gd name="T119" fmla="*/ 413 h 1252"/>
              <a:gd name="T120" fmla="*/ 170 w 193"/>
              <a:gd name="T121" fmla="*/ 413 h 125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93"/>
              <a:gd name="T184" fmla="*/ 0 h 1252"/>
              <a:gd name="T185" fmla="*/ 193 w 193"/>
              <a:gd name="T186" fmla="*/ 1252 h 125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93" h="1252">
                <a:moveTo>
                  <a:pt x="170" y="413"/>
                </a:moveTo>
                <a:lnTo>
                  <a:pt x="170" y="442"/>
                </a:lnTo>
                <a:lnTo>
                  <a:pt x="170" y="476"/>
                </a:lnTo>
                <a:lnTo>
                  <a:pt x="164" y="510"/>
                </a:lnTo>
                <a:lnTo>
                  <a:pt x="164" y="549"/>
                </a:lnTo>
                <a:lnTo>
                  <a:pt x="164" y="595"/>
                </a:lnTo>
                <a:lnTo>
                  <a:pt x="164" y="640"/>
                </a:lnTo>
                <a:lnTo>
                  <a:pt x="164" y="685"/>
                </a:lnTo>
                <a:lnTo>
                  <a:pt x="164" y="737"/>
                </a:lnTo>
                <a:lnTo>
                  <a:pt x="159" y="793"/>
                </a:lnTo>
                <a:lnTo>
                  <a:pt x="159" y="850"/>
                </a:lnTo>
                <a:lnTo>
                  <a:pt x="153" y="912"/>
                </a:lnTo>
                <a:lnTo>
                  <a:pt x="153" y="975"/>
                </a:lnTo>
                <a:lnTo>
                  <a:pt x="148" y="1105"/>
                </a:lnTo>
                <a:lnTo>
                  <a:pt x="142" y="1252"/>
                </a:lnTo>
                <a:lnTo>
                  <a:pt x="46" y="1252"/>
                </a:lnTo>
                <a:lnTo>
                  <a:pt x="46" y="1241"/>
                </a:lnTo>
                <a:lnTo>
                  <a:pt x="46" y="1224"/>
                </a:lnTo>
                <a:lnTo>
                  <a:pt x="46" y="1201"/>
                </a:lnTo>
                <a:lnTo>
                  <a:pt x="51" y="1167"/>
                </a:lnTo>
                <a:lnTo>
                  <a:pt x="51" y="1128"/>
                </a:lnTo>
                <a:lnTo>
                  <a:pt x="51" y="1082"/>
                </a:lnTo>
                <a:lnTo>
                  <a:pt x="57" y="1026"/>
                </a:lnTo>
                <a:lnTo>
                  <a:pt x="57" y="963"/>
                </a:lnTo>
                <a:lnTo>
                  <a:pt x="63" y="827"/>
                </a:lnTo>
                <a:lnTo>
                  <a:pt x="63" y="685"/>
                </a:lnTo>
                <a:lnTo>
                  <a:pt x="68" y="544"/>
                </a:lnTo>
                <a:lnTo>
                  <a:pt x="68" y="391"/>
                </a:lnTo>
                <a:lnTo>
                  <a:pt x="63" y="317"/>
                </a:lnTo>
                <a:lnTo>
                  <a:pt x="63" y="255"/>
                </a:lnTo>
                <a:lnTo>
                  <a:pt x="57" y="204"/>
                </a:lnTo>
                <a:lnTo>
                  <a:pt x="51" y="158"/>
                </a:lnTo>
                <a:lnTo>
                  <a:pt x="51" y="119"/>
                </a:lnTo>
                <a:lnTo>
                  <a:pt x="46" y="96"/>
                </a:lnTo>
                <a:lnTo>
                  <a:pt x="40" y="73"/>
                </a:lnTo>
                <a:lnTo>
                  <a:pt x="29" y="68"/>
                </a:lnTo>
                <a:lnTo>
                  <a:pt x="17" y="56"/>
                </a:lnTo>
                <a:lnTo>
                  <a:pt x="6" y="45"/>
                </a:lnTo>
                <a:lnTo>
                  <a:pt x="0" y="28"/>
                </a:lnTo>
                <a:lnTo>
                  <a:pt x="0" y="17"/>
                </a:lnTo>
                <a:lnTo>
                  <a:pt x="6" y="5"/>
                </a:lnTo>
                <a:lnTo>
                  <a:pt x="23" y="0"/>
                </a:lnTo>
                <a:lnTo>
                  <a:pt x="51" y="0"/>
                </a:lnTo>
                <a:lnTo>
                  <a:pt x="85" y="11"/>
                </a:lnTo>
                <a:lnTo>
                  <a:pt x="125" y="17"/>
                </a:lnTo>
                <a:lnTo>
                  <a:pt x="153" y="28"/>
                </a:lnTo>
                <a:lnTo>
                  <a:pt x="176" y="39"/>
                </a:lnTo>
                <a:lnTo>
                  <a:pt x="193" y="51"/>
                </a:lnTo>
                <a:lnTo>
                  <a:pt x="193" y="62"/>
                </a:lnTo>
                <a:lnTo>
                  <a:pt x="193" y="79"/>
                </a:lnTo>
                <a:lnTo>
                  <a:pt x="193" y="96"/>
                </a:lnTo>
                <a:lnTo>
                  <a:pt x="193" y="124"/>
                </a:lnTo>
                <a:lnTo>
                  <a:pt x="187" y="136"/>
                </a:lnTo>
                <a:lnTo>
                  <a:pt x="187" y="158"/>
                </a:lnTo>
                <a:lnTo>
                  <a:pt x="181" y="187"/>
                </a:lnTo>
                <a:lnTo>
                  <a:pt x="181" y="221"/>
                </a:lnTo>
                <a:lnTo>
                  <a:pt x="176" y="260"/>
                </a:lnTo>
                <a:lnTo>
                  <a:pt x="176" y="306"/>
                </a:lnTo>
                <a:lnTo>
                  <a:pt x="170" y="357"/>
                </a:lnTo>
                <a:lnTo>
                  <a:pt x="170" y="413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任意多边形 3"/>
          <p:cNvSpPr>
            <a:spLocks/>
          </p:cNvSpPr>
          <p:nvPr/>
        </p:nvSpPr>
        <p:spPr bwMode="auto">
          <a:xfrm>
            <a:off x="6248400" y="2895600"/>
            <a:ext cx="914400" cy="304800"/>
          </a:xfrm>
          <a:custGeom>
            <a:avLst/>
            <a:gdLst>
              <a:gd name="T0" fmla="*/ 482 w 1066"/>
              <a:gd name="T1" fmla="*/ 114 h 329"/>
              <a:gd name="T2" fmla="*/ 579 w 1066"/>
              <a:gd name="T3" fmla="*/ 85 h 329"/>
              <a:gd name="T4" fmla="*/ 664 w 1066"/>
              <a:gd name="T5" fmla="*/ 63 h 329"/>
              <a:gd name="T6" fmla="*/ 732 w 1066"/>
              <a:gd name="T7" fmla="*/ 46 h 329"/>
              <a:gd name="T8" fmla="*/ 789 w 1066"/>
              <a:gd name="T9" fmla="*/ 29 h 329"/>
              <a:gd name="T10" fmla="*/ 834 w 1066"/>
              <a:gd name="T11" fmla="*/ 12 h 329"/>
              <a:gd name="T12" fmla="*/ 868 w 1066"/>
              <a:gd name="T13" fmla="*/ 6 h 329"/>
              <a:gd name="T14" fmla="*/ 885 w 1066"/>
              <a:gd name="T15" fmla="*/ 0 h 329"/>
              <a:gd name="T16" fmla="*/ 908 w 1066"/>
              <a:gd name="T17" fmla="*/ 0 h 329"/>
              <a:gd name="T18" fmla="*/ 953 w 1066"/>
              <a:gd name="T19" fmla="*/ 17 h 329"/>
              <a:gd name="T20" fmla="*/ 1015 w 1066"/>
              <a:gd name="T21" fmla="*/ 40 h 329"/>
              <a:gd name="T22" fmla="*/ 1055 w 1066"/>
              <a:gd name="T23" fmla="*/ 80 h 329"/>
              <a:gd name="T24" fmla="*/ 1066 w 1066"/>
              <a:gd name="T25" fmla="*/ 102 h 329"/>
              <a:gd name="T26" fmla="*/ 1061 w 1066"/>
              <a:gd name="T27" fmla="*/ 119 h 329"/>
              <a:gd name="T28" fmla="*/ 1027 w 1066"/>
              <a:gd name="T29" fmla="*/ 142 h 329"/>
              <a:gd name="T30" fmla="*/ 970 w 1066"/>
              <a:gd name="T31" fmla="*/ 165 h 329"/>
              <a:gd name="T32" fmla="*/ 913 w 1066"/>
              <a:gd name="T33" fmla="*/ 182 h 329"/>
              <a:gd name="T34" fmla="*/ 828 w 1066"/>
              <a:gd name="T35" fmla="*/ 204 h 329"/>
              <a:gd name="T36" fmla="*/ 726 w 1066"/>
              <a:gd name="T37" fmla="*/ 227 h 329"/>
              <a:gd name="T38" fmla="*/ 607 w 1066"/>
              <a:gd name="T39" fmla="*/ 250 h 329"/>
              <a:gd name="T40" fmla="*/ 494 w 1066"/>
              <a:gd name="T41" fmla="*/ 272 h 329"/>
              <a:gd name="T42" fmla="*/ 397 w 1066"/>
              <a:gd name="T43" fmla="*/ 289 h 329"/>
              <a:gd name="T44" fmla="*/ 323 w 1066"/>
              <a:gd name="T45" fmla="*/ 306 h 329"/>
              <a:gd name="T46" fmla="*/ 233 w 1066"/>
              <a:gd name="T47" fmla="*/ 323 h 329"/>
              <a:gd name="T48" fmla="*/ 125 w 1066"/>
              <a:gd name="T49" fmla="*/ 323 h 329"/>
              <a:gd name="T50" fmla="*/ 63 w 1066"/>
              <a:gd name="T51" fmla="*/ 306 h 329"/>
              <a:gd name="T52" fmla="*/ 34 w 1066"/>
              <a:gd name="T53" fmla="*/ 295 h 329"/>
              <a:gd name="T54" fmla="*/ 6 w 1066"/>
              <a:gd name="T55" fmla="*/ 272 h 329"/>
              <a:gd name="T56" fmla="*/ 0 w 1066"/>
              <a:gd name="T57" fmla="*/ 261 h 329"/>
              <a:gd name="T58" fmla="*/ 17 w 1066"/>
              <a:gd name="T59" fmla="*/ 255 h 329"/>
              <a:gd name="T60" fmla="*/ 46 w 1066"/>
              <a:gd name="T61" fmla="*/ 244 h 329"/>
              <a:gd name="T62" fmla="*/ 85 w 1066"/>
              <a:gd name="T63" fmla="*/ 233 h 329"/>
              <a:gd name="T64" fmla="*/ 136 w 1066"/>
              <a:gd name="T65" fmla="*/ 216 h 329"/>
              <a:gd name="T66" fmla="*/ 204 w 1066"/>
              <a:gd name="T67" fmla="*/ 199 h 329"/>
              <a:gd name="T68" fmla="*/ 284 w 1066"/>
              <a:gd name="T69" fmla="*/ 176 h 329"/>
              <a:gd name="T70" fmla="*/ 380 w 1066"/>
              <a:gd name="T71" fmla="*/ 148 h 329"/>
              <a:gd name="T72" fmla="*/ 431 w 1066"/>
              <a:gd name="T73" fmla="*/ 131 h 3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66"/>
              <a:gd name="T112" fmla="*/ 0 h 329"/>
              <a:gd name="T113" fmla="*/ 1066 w 1066"/>
              <a:gd name="T114" fmla="*/ 329 h 3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66" h="329">
                <a:moveTo>
                  <a:pt x="431" y="131"/>
                </a:moveTo>
                <a:lnTo>
                  <a:pt x="482" y="114"/>
                </a:lnTo>
                <a:lnTo>
                  <a:pt x="533" y="102"/>
                </a:lnTo>
                <a:lnTo>
                  <a:pt x="579" y="85"/>
                </a:lnTo>
                <a:lnTo>
                  <a:pt x="618" y="74"/>
                </a:lnTo>
                <a:lnTo>
                  <a:pt x="664" y="63"/>
                </a:lnTo>
                <a:lnTo>
                  <a:pt x="698" y="51"/>
                </a:lnTo>
                <a:lnTo>
                  <a:pt x="732" y="46"/>
                </a:lnTo>
                <a:lnTo>
                  <a:pt x="760" y="34"/>
                </a:lnTo>
                <a:lnTo>
                  <a:pt x="789" y="29"/>
                </a:lnTo>
                <a:lnTo>
                  <a:pt x="811" y="17"/>
                </a:lnTo>
                <a:lnTo>
                  <a:pt x="834" y="12"/>
                </a:lnTo>
                <a:lnTo>
                  <a:pt x="851" y="12"/>
                </a:lnTo>
                <a:lnTo>
                  <a:pt x="868" y="6"/>
                </a:lnTo>
                <a:lnTo>
                  <a:pt x="879" y="0"/>
                </a:lnTo>
                <a:lnTo>
                  <a:pt x="885" y="0"/>
                </a:lnTo>
                <a:lnTo>
                  <a:pt x="891" y="0"/>
                </a:lnTo>
                <a:lnTo>
                  <a:pt x="908" y="0"/>
                </a:lnTo>
                <a:lnTo>
                  <a:pt x="930" y="6"/>
                </a:lnTo>
                <a:lnTo>
                  <a:pt x="953" y="17"/>
                </a:lnTo>
                <a:lnTo>
                  <a:pt x="987" y="23"/>
                </a:lnTo>
                <a:lnTo>
                  <a:pt x="1015" y="40"/>
                </a:lnTo>
                <a:lnTo>
                  <a:pt x="1038" y="63"/>
                </a:lnTo>
                <a:lnTo>
                  <a:pt x="1055" y="80"/>
                </a:lnTo>
                <a:lnTo>
                  <a:pt x="1061" y="97"/>
                </a:lnTo>
                <a:lnTo>
                  <a:pt x="1066" y="102"/>
                </a:lnTo>
                <a:lnTo>
                  <a:pt x="1061" y="114"/>
                </a:lnTo>
                <a:lnTo>
                  <a:pt x="1061" y="119"/>
                </a:lnTo>
                <a:lnTo>
                  <a:pt x="1049" y="131"/>
                </a:lnTo>
                <a:lnTo>
                  <a:pt x="1027" y="142"/>
                </a:lnTo>
                <a:lnTo>
                  <a:pt x="993" y="153"/>
                </a:lnTo>
                <a:lnTo>
                  <a:pt x="970" y="165"/>
                </a:lnTo>
                <a:lnTo>
                  <a:pt x="942" y="176"/>
                </a:lnTo>
                <a:lnTo>
                  <a:pt x="913" y="182"/>
                </a:lnTo>
                <a:lnTo>
                  <a:pt x="874" y="193"/>
                </a:lnTo>
                <a:lnTo>
                  <a:pt x="828" y="204"/>
                </a:lnTo>
                <a:lnTo>
                  <a:pt x="783" y="216"/>
                </a:lnTo>
                <a:lnTo>
                  <a:pt x="726" y="227"/>
                </a:lnTo>
                <a:lnTo>
                  <a:pt x="669" y="238"/>
                </a:lnTo>
                <a:lnTo>
                  <a:pt x="607" y="250"/>
                </a:lnTo>
                <a:lnTo>
                  <a:pt x="550" y="261"/>
                </a:lnTo>
                <a:lnTo>
                  <a:pt x="494" y="272"/>
                </a:lnTo>
                <a:lnTo>
                  <a:pt x="443" y="284"/>
                </a:lnTo>
                <a:lnTo>
                  <a:pt x="397" y="289"/>
                </a:lnTo>
                <a:lnTo>
                  <a:pt x="358" y="301"/>
                </a:lnTo>
                <a:lnTo>
                  <a:pt x="323" y="306"/>
                </a:lnTo>
                <a:lnTo>
                  <a:pt x="289" y="312"/>
                </a:lnTo>
                <a:lnTo>
                  <a:pt x="233" y="323"/>
                </a:lnTo>
                <a:lnTo>
                  <a:pt x="176" y="329"/>
                </a:lnTo>
                <a:lnTo>
                  <a:pt x="125" y="323"/>
                </a:lnTo>
                <a:lnTo>
                  <a:pt x="85" y="312"/>
                </a:lnTo>
                <a:lnTo>
                  <a:pt x="63" y="306"/>
                </a:lnTo>
                <a:lnTo>
                  <a:pt x="46" y="301"/>
                </a:lnTo>
                <a:lnTo>
                  <a:pt x="34" y="295"/>
                </a:lnTo>
                <a:lnTo>
                  <a:pt x="23" y="284"/>
                </a:lnTo>
                <a:lnTo>
                  <a:pt x="6" y="272"/>
                </a:lnTo>
                <a:lnTo>
                  <a:pt x="0" y="261"/>
                </a:lnTo>
                <a:lnTo>
                  <a:pt x="6" y="255"/>
                </a:lnTo>
                <a:lnTo>
                  <a:pt x="17" y="255"/>
                </a:lnTo>
                <a:lnTo>
                  <a:pt x="29" y="250"/>
                </a:lnTo>
                <a:lnTo>
                  <a:pt x="46" y="244"/>
                </a:lnTo>
                <a:lnTo>
                  <a:pt x="63" y="238"/>
                </a:lnTo>
                <a:lnTo>
                  <a:pt x="85" y="233"/>
                </a:lnTo>
                <a:lnTo>
                  <a:pt x="108" y="227"/>
                </a:lnTo>
                <a:lnTo>
                  <a:pt x="136" y="216"/>
                </a:lnTo>
                <a:lnTo>
                  <a:pt x="170" y="204"/>
                </a:lnTo>
                <a:lnTo>
                  <a:pt x="204" y="199"/>
                </a:lnTo>
                <a:lnTo>
                  <a:pt x="244" y="187"/>
                </a:lnTo>
                <a:lnTo>
                  <a:pt x="284" y="176"/>
                </a:lnTo>
                <a:lnTo>
                  <a:pt x="329" y="159"/>
                </a:lnTo>
                <a:lnTo>
                  <a:pt x="380" y="148"/>
                </a:lnTo>
                <a:lnTo>
                  <a:pt x="431" y="131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动作按钮: 自定义 6">
            <a:hlinkClick r:id="" action="ppaction://noaction"/>
          </p:cNvPr>
          <p:cNvSpPr/>
          <p:nvPr/>
        </p:nvSpPr>
        <p:spPr>
          <a:xfrm>
            <a:off x="423334" y="300038"/>
            <a:ext cx="941917" cy="976312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一</a:t>
            </a:r>
          </a:p>
        </p:txBody>
      </p:sp>
      <p:sp>
        <p:nvSpPr>
          <p:cNvPr id="8" name="动作按钮: 自定义 7">
            <a:hlinkClick r:id="" action="ppaction://noaction"/>
          </p:cNvPr>
          <p:cNvSpPr/>
          <p:nvPr/>
        </p:nvSpPr>
        <p:spPr>
          <a:xfrm>
            <a:off x="423334" y="1689101"/>
            <a:ext cx="941917" cy="976313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二</a:t>
            </a:r>
          </a:p>
        </p:txBody>
      </p:sp>
      <p:sp>
        <p:nvSpPr>
          <p:cNvPr id="9" name="动作按钮: 自定义 8">
            <a:hlinkClick r:id="rId3" action="ppaction://hlinksldjump"/>
          </p:cNvPr>
          <p:cNvSpPr/>
          <p:nvPr/>
        </p:nvSpPr>
        <p:spPr>
          <a:xfrm>
            <a:off x="423334" y="3078163"/>
            <a:ext cx="941917" cy="976312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三</a:t>
            </a:r>
          </a:p>
        </p:txBody>
      </p:sp>
      <p:sp>
        <p:nvSpPr>
          <p:cNvPr id="10" name="动作按钮: 自定义 9">
            <a:hlinkClick r:id="rId4" action="ppaction://hlinksldjump"/>
          </p:cNvPr>
          <p:cNvSpPr/>
          <p:nvPr/>
        </p:nvSpPr>
        <p:spPr>
          <a:xfrm>
            <a:off x="423334" y="4376738"/>
            <a:ext cx="941917" cy="976312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imgsa.baidu.com/timg?image&amp;quality=80&amp;size=b9999_10000&amp;sec=1502129566378&amp;di=1f6df1f9677a1dd9179ff528c3a36831&amp;imgtype=0&amp;src=http%3A%2F%2Fwww.5068.com%2Fuploads%2Fallimg%2F160120%2F1-1601201F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404" y="1690381"/>
            <a:ext cx="2348608" cy="128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s://timgsa.baidu.com/timg?image&amp;quality=80&amp;size=b9999_10000&amp;sec=1502129645924&amp;di=9207607ea1824514a8b1c45ef864911b&amp;imgtype=0&amp;src=http%3A%2F%2Fimgsrc.baidu.com%2Fimgad%2Fpic%2Fitem%2Fcb8065380cd79123651acf52a7345982b2b78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81" y="3362588"/>
            <a:ext cx="2418610" cy="131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timgsa.baidu.com/timg?image&amp;quality=80&amp;size=b9999_10000&amp;sec=1502129687308&amp;di=3a33c36ae172c40b5576d22797a83194&amp;imgtype=0&amp;src=http%3A%2F%2Fimgcdn.yicai.com%2Fuppics%2Fimages%2F2017%2F05%2F636297468945147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702" y="3387756"/>
            <a:ext cx="2396643" cy="135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0235" y="3020036"/>
            <a:ext cx="2578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/>
              <a:t>一只猫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83435" y="2944536"/>
            <a:ext cx="1208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/>
              <a:t>三只猴子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28118" y="4769142"/>
            <a:ext cx="1304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/>
              <a:t>四个学生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97945" y="4803397"/>
            <a:ext cx="1192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/>
              <a:t>五本书</a:t>
            </a:r>
          </a:p>
        </p:txBody>
      </p:sp>
      <p:pic>
        <p:nvPicPr>
          <p:cNvPr id="17" name="内容占位符 4" descr="一只猫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7026" y="1652631"/>
            <a:ext cx="2499453" cy="1333849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0" y="1528440"/>
            <a:ext cx="5452844" cy="402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50466" y="1090569"/>
            <a:ext cx="4952573" cy="5243119"/>
            <a:chOff x="672" y="96"/>
            <a:chExt cx="4037" cy="4037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2441" y="3135"/>
              <a:ext cx="726" cy="998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Cloud"/>
            <p:cNvSpPr>
              <a:spLocks noChangeAspect="1" noEditPoints="1" noChangeArrowheads="1"/>
            </p:cNvSpPr>
            <p:nvPr/>
          </p:nvSpPr>
          <p:spPr bwMode="auto">
            <a:xfrm rot="11275523">
              <a:off x="672" y="96"/>
              <a:ext cx="4037" cy="326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6621288" y="3028427"/>
            <a:ext cx="1205640" cy="994400"/>
            <a:chOff x="321" y="3350"/>
            <a:chExt cx="746" cy="725"/>
          </a:xfrm>
        </p:grpSpPr>
        <p:pic>
          <p:nvPicPr>
            <p:cNvPr id="26" name="Picture 84" descr="j03054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" y="3350"/>
              <a:ext cx="718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85"/>
            <p:cNvSpPr txBox="1">
              <a:spLocks noChangeArrowheads="1"/>
            </p:cNvSpPr>
            <p:nvPr/>
          </p:nvSpPr>
          <p:spPr bwMode="auto">
            <a:xfrm>
              <a:off x="487" y="3504"/>
              <a:ext cx="58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黑体" pitchFamily="49" charset="-122"/>
                  <a:ea typeface="黑体" pitchFamily="49" charset="-122"/>
                </a:rPr>
                <a:t>五</a:t>
              </a:r>
            </a:p>
          </p:txBody>
        </p:sp>
      </p:grp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8229601" y="1219200"/>
            <a:ext cx="1350628" cy="1121328"/>
            <a:chOff x="5042" y="1344"/>
            <a:chExt cx="825" cy="725"/>
          </a:xfrm>
        </p:grpSpPr>
        <p:grpSp>
          <p:nvGrpSpPr>
            <p:cNvPr id="13" name="Group 87"/>
            <p:cNvGrpSpPr>
              <a:grpSpLocks noChangeAspect="1"/>
            </p:cNvGrpSpPr>
            <p:nvPr/>
          </p:nvGrpSpPr>
          <p:grpSpPr bwMode="auto">
            <a:xfrm>
              <a:off x="5042" y="1344"/>
              <a:ext cx="718" cy="725"/>
              <a:chOff x="3550" y="330"/>
              <a:chExt cx="718" cy="725"/>
            </a:xfrm>
          </p:grpSpPr>
          <p:sp>
            <p:nvSpPr>
              <p:cNvPr id="31" name="AutoShape 88"/>
              <p:cNvSpPr>
                <a:spLocks noChangeAspect="1" noChangeArrowheads="1" noTextEdit="1"/>
              </p:cNvSpPr>
              <p:nvPr/>
            </p:nvSpPr>
            <p:spPr bwMode="auto">
              <a:xfrm>
                <a:off x="3550" y="330"/>
                <a:ext cx="718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89"/>
              <p:cNvSpPr>
                <a:spLocks/>
              </p:cNvSpPr>
              <p:nvPr/>
            </p:nvSpPr>
            <p:spPr bwMode="auto">
              <a:xfrm>
                <a:off x="3556" y="330"/>
                <a:ext cx="703" cy="723"/>
              </a:xfrm>
              <a:custGeom>
                <a:avLst/>
                <a:gdLst>
                  <a:gd name="T0" fmla="*/ 700 w 2108"/>
                  <a:gd name="T1" fmla="*/ 343 h 2170"/>
                  <a:gd name="T2" fmla="*/ 684 w 2108"/>
                  <a:gd name="T3" fmla="*/ 285 h 2170"/>
                  <a:gd name="T4" fmla="*/ 663 w 2108"/>
                  <a:gd name="T5" fmla="*/ 239 h 2170"/>
                  <a:gd name="T6" fmla="*/ 632 w 2108"/>
                  <a:gd name="T7" fmla="*/ 195 h 2170"/>
                  <a:gd name="T8" fmla="*/ 603 w 2108"/>
                  <a:gd name="T9" fmla="*/ 167 h 2170"/>
                  <a:gd name="T10" fmla="*/ 591 w 2108"/>
                  <a:gd name="T11" fmla="*/ 159 h 2170"/>
                  <a:gd name="T12" fmla="*/ 584 w 2108"/>
                  <a:gd name="T13" fmla="*/ 153 h 2170"/>
                  <a:gd name="T14" fmla="*/ 577 w 2108"/>
                  <a:gd name="T15" fmla="*/ 148 h 2170"/>
                  <a:gd name="T16" fmla="*/ 566 w 2108"/>
                  <a:gd name="T17" fmla="*/ 143 h 2170"/>
                  <a:gd name="T18" fmla="*/ 561 w 2108"/>
                  <a:gd name="T19" fmla="*/ 140 h 2170"/>
                  <a:gd name="T20" fmla="*/ 540 w 2108"/>
                  <a:gd name="T21" fmla="*/ 133 h 2170"/>
                  <a:gd name="T22" fmla="*/ 518 w 2108"/>
                  <a:gd name="T23" fmla="*/ 132 h 2170"/>
                  <a:gd name="T24" fmla="*/ 502 w 2108"/>
                  <a:gd name="T25" fmla="*/ 133 h 2170"/>
                  <a:gd name="T26" fmla="*/ 484 w 2108"/>
                  <a:gd name="T27" fmla="*/ 133 h 2170"/>
                  <a:gd name="T28" fmla="*/ 466 w 2108"/>
                  <a:gd name="T29" fmla="*/ 135 h 2170"/>
                  <a:gd name="T30" fmla="*/ 448 w 2108"/>
                  <a:gd name="T31" fmla="*/ 138 h 2170"/>
                  <a:gd name="T32" fmla="*/ 437 w 2108"/>
                  <a:gd name="T33" fmla="*/ 141 h 2170"/>
                  <a:gd name="T34" fmla="*/ 414 w 2108"/>
                  <a:gd name="T35" fmla="*/ 149 h 2170"/>
                  <a:gd name="T36" fmla="*/ 412 w 2108"/>
                  <a:gd name="T37" fmla="*/ 95 h 2170"/>
                  <a:gd name="T38" fmla="*/ 412 w 2108"/>
                  <a:gd name="T39" fmla="*/ 93 h 2170"/>
                  <a:gd name="T40" fmla="*/ 407 w 2108"/>
                  <a:gd name="T41" fmla="*/ 23 h 2170"/>
                  <a:gd name="T42" fmla="*/ 388 w 2108"/>
                  <a:gd name="T43" fmla="*/ 8 h 2170"/>
                  <a:gd name="T44" fmla="*/ 371 w 2108"/>
                  <a:gd name="T45" fmla="*/ 3 h 2170"/>
                  <a:gd name="T46" fmla="*/ 360 w 2108"/>
                  <a:gd name="T47" fmla="*/ 0 h 2170"/>
                  <a:gd name="T48" fmla="*/ 319 w 2108"/>
                  <a:gd name="T49" fmla="*/ 58 h 2170"/>
                  <a:gd name="T50" fmla="*/ 300 w 2108"/>
                  <a:gd name="T51" fmla="*/ 157 h 2170"/>
                  <a:gd name="T52" fmla="*/ 265 w 2108"/>
                  <a:gd name="T53" fmla="*/ 152 h 2170"/>
                  <a:gd name="T54" fmla="*/ 239 w 2108"/>
                  <a:gd name="T55" fmla="*/ 146 h 2170"/>
                  <a:gd name="T56" fmla="*/ 199 w 2108"/>
                  <a:gd name="T57" fmla="*/ 145 h 2170"/>
                  <a:gd name="T58" fmla="*/ 131 w 2108"/>
                  <a:gd name="T59" fmla="*/ 166 h 2170"/>
                  <a:gd name="T60" fmla="*/ 65 w 2108"/>
                  <a:gd name="T61" fmla="*/ 218 h 2170"/>
                  <a:gd name="T62" fmla="*/ 39 w 2108"/>
                  <a:gd name="T63" fmla="*/ 256 h 2170"/>
                  <a:gd name="T64" fmla="*/ 5 w 2108"/>
                  <a:gd name="T65" fmla="*/ 349 h 2170"/>
                  <a:gd name="T66" fmla="*/ 6 w 2108"/>
                  <a:gd name="T67" fmla="*/ 463 h 2170"/>
                  <a:gd name="T68" fmla="*/ 20 w 2108"/>
                  <a:gd name="T69" fmla="*/ 512 h 2170"/>
                  <a:gd name="T70" fmla="*/ 42 w 2108"/>
                  <a:gd name="T71" fmla="*/ 561 h 2170"/>
                  <a:gd name="T72" fmla="*/ 72 w 2108"/>
                  <a:gd name="T73" fmla="*/ 609 h 2170"/>
                  <a:gd name="T74" fmla="*/ 85 w 2108"/>
                  <a:gd name="T75" fmla="*/ 625 h 2170"/>
                  <a:gd name="T76" fmla="*/ 117 w 2108"/>
                  <a:gd name="T77" fmla="*/ 650 h 2170"/>
                  <a:gd name="T78" fmla="*/ 180 w 2108"/>
                  <a:gd name="T79" fmla="*/ 685 h 2170"/>
                  <a:gd name="T80" fmla="*/ 251 w 2108"/>
                  <a:gd name="T81" fmla="*/ 709 h 2170"/>
                  <a:gd name="T82" fmla="*/ 270 w 2108"/>
                  <a:gd name="T83" fmla="*/ 714 h 2170"/>
                  <a:gd name="T84" fmla="*/ 309 w 2108"/>
                  <a:gd name="T85" fmla="*/ 721 h 2170"/>
                  <a:gd name="T86" fmla="*/ 363 w 2108"/>
                  <a:gd name="T87" fmla="*/ 722 h 2170"/>
                  <a:gd name="T88" fmla="*/ 381 w 2108"/>
                  <a:gd name="T89" fmla="*/ 722 h 2170"/>
                  <a:gd name="T90" fmla="*/ 400 w 2108"/>
                  <a:gd name="T91" fmla="*/ 719 h 2170"/>
                  <a:gd name="T92" fmla="*/ 418 w 2108"/>
                  <a:gd name="T93" fmla="*/ 717 h 2170"/>
                  <a:gd name="T94" fmla="*/ 444 w 2108"/>
                  <a:gd name="T95" fmla="*/ 711 h 2170"/>
                  <a:gd name="T96" fmla="*/ 472 w 2108"/>
                  <a:gd name="T97" fmla="*/ 702 h 2170"/>
                  <a:gd name="T98" fmla="*/ 498 w 2108"/>
                  <a:gd name="T99" fmla="*/ 691 h 2170"/>
                  <a:gd name="T100" fmla="*/ 530 w 2108"/>
                  <a:gd name="T101" fmla="*/ 679 h 2170"/>
                  <a:gd name="T102" fmla="*/ 545 w 2108"/>
                  <a:gd name="T103" fmla="*/ 672 h 2170"/>
                  <a:gd name="T104" fmla="*/ 580 w 2108"/>
                  <a:gd name="T105" fmla="*/ 650 h 2170"/>
                  <a:gd name="T106" fmla="*/ 600 w 2108"/>
                  <a:gd name="T107" fmla="*/ 634 h 2170"/>
                  <a:gd name="T108" fmla="*/ 603 w 2108"/>
                  <a:gd name="T109" fmla="*/ 631 h 2170"/>
                  <a:gd name="T110" fmla="*/ 638 w 2108"/>
                  <a:gd name="T111" fmla="*/ 593 h 2170"/>
                  <a:gd name="T112" fmla="*/ 684 w 2108"/>
                  <a:gd name="T113" fmla="*/ 502 h 2170"/>
                  <a:gd name="T114" fmla="*/ 703 w 2108"/>
                  <a:gd name="T115" fmla="*/ 358 h 21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08"/>
                  <a:gd name="T175" fmla="*/ 0 h 2170"/>
                  <a:gd name="T176" fmla="*/ 2108 w 2108"/>
                  <a:gd name="T177" fmla="*/ 2170 h 21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08" h="2170">
                    <a:moveTo>
                      <a:pt x="2107" y="1073"/>
                    </a:moveTo>
                    <a:lnTo>
                      <a:pt x="2107" y="1071"/>
                    </a:lnTo>
                    <a:lnTo>
                      <a:pt x="2107" y="1068"/>
                    </a:lnTo>
                    <a:lnTo>
                      <a:pt x="2104" y="1057"/>
                    </a:lnTo>
                    <a:lnTo>
                      <a:pt x="2100" y="1028"/>
                    </a:lnTo>
                    <a:lnTo>
                      <a:pt x="2090" y="985"/>
                    </a:lnTo>
                    <a:lnTo>
                      <a:pt x="2076" y="930"/>
                    </a:lnTo>
                    <a:lnTo>
                      <a:pt x="2069" y="906"/>
                    </a:lnTo>
                    <a:lnTo>
                      <a:pt x="2061" y="881"/>
                    </a:lnTo>
                    <a:lnTo>
                      <a:pt x="2051" y="854"/>
                    </a:lnTo>
                    <a:lnTo>
                      <a:pt x="2041" y="827"/>
                    </a:lnTo>
                    <a:lnTo>
                      <a:pt x="2029" y="800"/>
                    </a:lnTo>
                    <a:lnTo>
                      <a:pt x="2017" y="772"/>
                    </a:lnTo>
                    <a:lnTo>
                      <a:pt x="2003" y="744"/>
                    </a:lnTo>
                    <a:lnTo>
                      <a:pt x="1989" y="717"/>
                    </a:lnTo>
                    <a:lnTo>
                      <a:pt x="1973" y="689"/>
                    </a:lnTo>
                    <a:lnTo>
                      <a:pt x="1955" y="661"/>
                    </a:lnTo>
                    <a:lnTo>
                      <a:pt x="1937" y="634"/>
                    </a:lnTo>
                    <a:lnTo>
                      <a:pt x="1916" y="609"/>
                    </a:lnTo>
                    <a:lnTo>
                      <a:pt x="1894" y="584"/>
                    </a:lnTo>
                    <a:lnTo>
                      <a:pt x="1872" y="558"/>
                    </a:lnTo>
                    <a:lnTo>
                      <a:pt x="1847" y="535"/>
                    </a:lnTo>
                    <a:lnTo>
                      <a:pt x="1821" y="513"/>
                    </a:lnTo>
                    <a:lnTo>
                      <a:pt x="1814" y="507"/>
                    </a:lnTo>
                    <a:lnTo>
                      <a:pt x="1807" y="502"/>
                    </a:lnTo>
                    <a:lnTo>
                      <a:pt x="1800" y="497"/>
                    </a:lnTo>
                    <a:lnTo>
                      <a:pt x="1793" y="491"/>
                    </a:lnTo>
                    <a:lnTo>
                      <a:pt x="1786" y="487"/>
                    </a:lnTo>
                    <a:lnTo>
                      <a:pt x="1778" y="482"/>
                    </a:lnTo>
                    <a:lnTo>
                      <a:pt x="1772" y="476"/>
                    </a:lnTo>
                    <a:lnTo>
                      <a:pt x="1764" y="472"/>
                    </a:lnTo>
                    <a:lnTo>
                      <a:pt x="1760" y="468"/>
                    </a:lnTo>
                    <a:lnTo>
                      <a:pt x="1756" y="464"/>
                    </a:lnTo>
                    <a:lnTo>
                      <a:pt x="1753" y="460"/>
                    </a:lnTo>
                    <a:lnTo>
                      <a:pt x="1750" y="458"/>
                    </a:lnTo>
                    <a:lnTo>
                      <a:pt x="1743" y="451"/>
                    </a:lnTo>
                    <a:lnTo>
                      <a:pt x="1736" y="447"/>
                    </a:lnTo>
                    <a:lnTo>
                      <a:pt x="1735" y="447"/>
                    </a:lnTo>
                    <a:lnTo>
                      <a:pt x="1732" y="446"/>
                    </a:lnTo>
                    <a:lnTo>
                      <a:pt x="1729" y="444"/>
                    </a:lnTo>
                    <a:lnTo>
                      <a:pt x="1725" y="442"/>
                    </a:lnTo>
                    <a:lnTo>
                      <a:pt x="1719" y="439"/>
                    </a:lnTo>
                    <a:lnTo>
                      <a:pt x="1713" y="436"/>
                    </a:lnTo>
                    <a:lnTo>
                      <a:pt x="1705" y="434"/>
                    </a:lnTo>
                    <a:lnTo>
                      <a:pt x="1696" y="430"/>
                    </a:lnTo>
                    <a:lnTo>
                      <a:pt x="1694" y="428"/>
                    </a:lnTo>
                    <a:lnTo>
                      <a:pt x="1692" y="426"/>
                    </a:lnTo>
                    <a:lnTo>
                      <a:pt x="1690" y="424"/>
                    </a:lnTo>
                    <a:lnTo>
                      <a:pt x="1688" y="423"/>
                    </a:lnTo>
                    <a:lnTo>
                      <a:pt x="1682" y="420"/>
                    </a:lnTo>
                    <a:lnTo>
                      <a:pt x="1674" y="415"/>
                    </a:lnTo>
                    <a:lnTo>
                      <a:pt x="1663" y="410"/>
                    </a:lnTo>
                    <a:lnTo>
                      <a:pt x="1650" y="406"/>
                    </a:lnTo>
                    <a:lnTo>
                      <a:pt x="1636" y="400"/>
                    </a:lnTo>
                    <a:lnTo>
                      <a:pt x="1619" y="398"/>
                    </a:lnTo>
                    <a:lnTo>
                      <a:pt x="1603" y="396"/>
                    </a:lnTo>
                    <a:lnTo>
                      <a:pt x="1586" y="398"/>
                    </a:lnTo>
                    <a:lnTo>
                      <a:pt x="1575" y="396"/>
                    </a:lnTo>
                    <a:lnTo>
                      <a:pt x="1564" y="395"/>
                    </a:lnTo>
                    <a:lnTo>
                      <a:pt x="1554" y="395"/>
                    </a:lnTo>
                    <a:lnTo>
                      <a:pt x="1543" y="395"/>
                    </a:lnTo>
                    <a:lnTo>
                      <a:pt x="1533" y="395"/>
                    </a:lnTo>
                    <a:lnTo>
                      <a:pt x="1524" y="396"/>
                    </a:lnTo>
                    <a:lnTo>
                      <a:pt x="1514" y="398"/>
                    </a:lnTo>
                    <a:lnTo>
                      <a:pt x="1505" y="399"/>
                    </a:lnTo>
                    <a:lnTo>
                      <a:pt x="1494" y="399"/>
                    </a:lnTo>
                    <a:lnTo>
                      <a:pt x="1484" y="399"/>
                    </a:lnTo>
                    <a:lnTo>
                      <a:pt x="1473" y="399"/>
                    </a:lnTo>
                    <a:lnTo>
                      <a:pt x="1463" y="399"/>
                    </a:lnTo>
                    <a:lnTo>
                      <a:pt x="1452" y="400"/>
                    </a:lnTo>
                    <a:lnTo>
                      <a:pt x="1441" y="400"/>
                    </a:lnTo>
                    <a:lnTo>
                      <a:pt x="1431" y="402"/>
                    </a:lnTo>
                    <a:lnTo>
                      <a:pt x="1420" y="402"/>
                    </a:lnTo>
                    <a:lnTo>
                      <a:pt x="1408" y="403"/>
                    </a:lnTo>
                    <a:lnTo>
                      <a:pt x="1397" y="404"/>
                    </a:lnTo>
                    <a:lnTo>
                      <a:pt x="1386" y="406"/>
                    </a:lnTo>
                    <a:lnTo>
                      <a:pt x="1376" y="408"/>
                    </a:lnTo>
                    <a:lnTo>
                      <a:pt x="1365" y="410"/>
                    </a:lnTo>
                    <a:lnTo>
                      <a:pt x="1354" y="412"/>
                    </a:lnTo>
                    <a:lnTo>
                      <a:pt x="1342" y="414"/>
                    </a:lnTo>
                    <a:lnTo>
                      <a:pt x="1331" y="416"/>
                    </a:lnTo>
                    <a:lnTo>
                      <a:pt x="1324" y="418"/>
                    </a:lnTo>
                    <a:lnTo>
                      <a:pt x="1318" y="420"/>
                    </a:lnTo>
                    <a:lnTo>
                      <a:pt x="1317" y="422"/>
                    </a:lnTo>
                    <a:lnTo>
                      <a:pt x="1311" y="423"/>
                    </a:lnTo>
                    <a:lnTo>
                      <a:pt x="1304" y="427"/>
                    </a:lnTo>
                    <a:lnTo>
                      <a:pt x="1293" y="431"/>
                    </a:lnTo>
                    <a:lnTo>
                      <a:pt x="1279" y="436"/>
                    </a:lnTo>
                    <a:lnTo>
                      <a:pt x="1261" y="443"/>
                    </a:lnTo>
                    <a:lnTo>
                      <a:pt x="1242" y="448"/>
                    </a:lnTo>
                    <a:lnTo>
                      <a:pt x="1219" y="455"/>
                    </a:lnTo>
                    <a:lnTo>
                      <a:pt x="1217" y="392"/>
                    </a:lnTo>
                    <a:lnTo>
                      <a:pt x="1222" y="337"/>
                    </a:lnTo>
                    <a:lnTo>
                      <a:pt x="1231" y="298"/>
                    </a:lnTo>
                    <a:lnTo>
                      <a:pt x="1235" y="284"/>
                    </a:lnTo>
                    <a:lnTo>
                      <a:pt x="1236" y="282"/>
                    </a:lnTo>
                    <a:lnTo>
                      <a:pt x="1236" y="281"/>
                    </a:lnTo>
                    <a:lnTo>
                      <a:pt x="1236" y="280"/>
                    </a:lnTo>
                    <a:lnTo>
                      <a:pt x="1265" y="186"/>
                    </a:lnTo>
                    <a:lnTo>
                      <a:pt x="1273" y="154"/>
                    </a:lnTo>
                    <a:lnTo>
                      <a:pt x="1257" y="127"/>
                    </a:lnTo>
                    <a:lnTo>
                      <a:pt x="1236" y="92"/>
                    </a:lnTo>
                    <a:lnTo>
                      <a:pt x="1221" y="68"/>
                    </a:lnTo>
                    <a:lnTo>
                      <a:pt x="1211" y="68"/>
                    </a:lnTo>
                    <a:lnTo>
                      <a:pt x="1211" y="66"/>
                    </a:lnTo>
                    <a:lnTo>
                      <a:pt x="1196" y="54"/>
                    </a:lnTo>
                    <a:lnTo>
                      <a:pt x="1175" y="36"/>
                    </a:lnTo>
                    <a:lnTo>
                      <a:pt x="1162" y="25"/>
                    </a:lnTo>
                    <a:lnTo>
                      <a:pt x="1147" y="25"/>
                    </a:lnTo>
                    <a:lnTo>
                      <a:pt x="1132" y="25"/>
                    </a:lnTo>
                    <a:lnTo>
                      <a:pt x="1125" y="19"/>
                    </a:lnTo>
                    <a:lnTo>
                      <a:pt x="1119" y="15"/>
                    </a:lnTo>
                    <a:lnTo>
                      <a:pt x="1112" y="9"/>
                    </a:lnTo>
                    <a:lnTo>
                      <a:pt x="1106" y="7"/>
                    </a:lnTo>
                    <a:lnTo>
                      <a:pt x="1099" y="4"/>
                    </a:lnTo>
                    <a:lnTo>
                      <a:pt x="1093" y="1"/>
                    </a:lnTo>
                    <a:lnTo>
                      <a:pt x="1086" y="0"/>
                    </a:lnTo>
                    <a:lnTo>
                      <a:pt x="1080" y="0"/>
                    </a:lnTo>
                    <a:lnTo>
                      <a:pt x="1059" y="0"/>
                    </a:lnTo>
                    <a:lnTo>
                      <a:pt x="1045" y="16"/>
                    </a:lnTo>
                    <a:lnTo>
                      <a:pt x="1009" y="63"/>
                    </a:lnTo>
                    <a:lnTo>
                      <a:pt x="980" y="116"/>
                    </a:lnTo>
                    <a:lnTo>
                      <a:pt x="957" y="175"/>
                    </a:lnTo>
                    <a:lnTo>
                      <a:pt x="937" y="238"/>
                    </a:lnTo>
                    <a:lnTo>
                      <a:pt x="923" y="300"/>
                    </a:lnTo>
                    <a:lnTo>
                      <a:pt x="913" y="361"/>
                    </a:lnTo>
                    <a:lnTo>
                      <a:pt x="906" y="420"/>
                    </a:lnTo>
                    <a:lnTo>
                      <a:pt x="901" y="472"/>
                    </a:lnTo>
                    <a:lnTo>
                      <a:pt x="881" y="470"/>
                    </a:lnTo>
                    <a:lnTo>
                      <a:pt x="860" y="467"/>
                    </a:lnTo>
                    <a:lnTo>
                      <a:pt x="838" y="464"/>
                    </a:lnTo>
                    <a:lnTo>
                      <a:pt x="817" y="460"/>
                    </a:lnTo>
                    <a:lnTo>
                      <a:pt x="796" y="456"/>
                    </a:lnTo>
                    <a:lnTo>
                      <a:pt x="775" y="452"/>
                    </a:lnTo>
                    <a:lnTo>
                      <a:pt x="753" y="447"/>
                    </a:lnTo>
                    <a:lnTo>
                      <a:pt x="732" y="442"/>
                    </a:lnTo>
                    <a:lnTo>
                      <a:pt x="727" y="440"/>
                    </a:lnTo>
                    <a:lnTo>
                      <a:pt x="716" y="439"/>
                    </a:lnTo>
                    <a:lnTo>
                      <a:pt x="701" y="436"/>
                    </a:lnTo>
                    <a:lnTo>
                      <a:pt x="682" y="434"/>
                    </a:lnTo>
                    <a:lnTo>
                      <a:pt x="658" y="432"/>
                    </a:lnTo>
                    <a:lnTo>
                      <a:pt x="628" y="432"/>
                    </a:lnTo>
                    <a:lnTo>
                      <a:pt x="597" y="435"/>
                    </a:lnTo>
                    <a:lnTo>
                      <a:pt x="561" y="439"/>
                    </a:lnTo>
                    <a:lnTo>
                      <a:pt x="523" y="448"/>
                    </a:lnTo>
                    <a:lnTo>
                      <a:pt x="481" y="460"/>
                    </a:lnTo>
                    <a:lnTo>
                      <a:pt x="438" y="476"/>
                    </a:lnTo>
                    <a:lnTo>
                      <a:pt x="393" y="499"/>
                    </a:lnTo>
                    <a:lnTo>
                      <a:pt x="346" y="526"/>
                    </a:lnTo>
                    <a:lnTo>
                      <a:pt x="297" y="561"/>
                    </a:lnTo>
                    <a:lnTo>
                      <a:pt x="249" y="602"/>
                    </a:lnTo>
                    <a:lnTo>
                      <a:pt x="200" y="650"/>
                    </a:lnTo>
                    <a:lnTo>
                      <a:pt x="195" y="655"/>
                    </a:lnTo>
                    <a:lnTo>
                      <a:pt x="187" y="667"/>
                    </a:lnTo>
                    <a:lnTo>
                      <a:pt x="172" y="683"/>
                    </a:lnTo>
                    <a:lnTo>
                      <a:pt x="156" y="705"/>
                    </a:lnTo>
                    <a:lnTo>
                      <a:pt x="138" y="735"/>
                    </a:lnTo>
                    <a:lnTo>
                      <a:pt x="117" y="768"/>
                    </a:lnTo>
                    <a:lnTo>
                      <a:pt x="96" y="808"/>
                    </a:lnTo>
                    <a:lnTo>
                      <a:pt x="76" y="853"/>
                    </a:lnTo>
                    <a:lnTo>
                      <a:pt x="51" y="916"/>
                    </a:lnTo>
                    <a:lnTo>
                      <a:pt x="30" y="981"/>
                    </a:lnTo>
                    <a:lnTo>
                      <a:pt x="16" y="1048"/>
                    </a:lnTo>
                    <a:lnTo>
                      <a:pt x="6" y="1115"/>
                    </a:lnTo>
                    <a:lnTo>
                      <a:pt x="0" y="1183"/>
                    </a:lnTo>
                    <a:lnTo>
                      <a:pt x="2" y="1251"/>
                    </a:lnTo>
                    <a:lnTo>
                      <a:pt x="7" y="1321"/>
                    </a:lnTo>
                    <a:lnTo>
                      <a:pt x="18" y="1389"/>
                    </a:lnTo>
                    <a:lnTo>
                      <a:pt x="24" y="1419"/>
                    </a:lnTo>
                    <a:lnTo>
                      <a:pt x="32" y="1448"/>
                    </a:lnTo>
                    <a:lnTo>
                      <a:pt x="40" y="1478"/>
                    </a:lnTo>
                    <a:lnTo>
                      <a:pt x="49" y="1507"/>
                    </a:lnTo>
                    <a:lnTo>
                      <a:pt x="59" y="1537"/>
                    </a:lnTo>
                    <a:lnTo>
                      <a:pt x="71" y="1566"/>
                    </a:lnTo>
                    <a:lnTo>
                      <a:pt x="83" y="1595"/>
                    </a:lnTo>
                    <a:lnTo>
                      <a:pt x="96" y="1625"/>
                    </a:lnTo>
                    <a:lnTo>
                      <a:pt x="110" y="1654"/>
                    </a:lnTo>
                    <a:lnTo>
                      <a:pt x="126" y="1684"/>
                    </a:lnTo>
                    <a:lnTo>
                      <a:pt x="142" y="1713"/>
                    </a:lnTo>
                    <a:lnTo>
                      <a:pt x="158" y="1741"/>
                    </a:lnTo>
                    <a:lnTo>
                      <a:pt x="177" y="1771"/>
                    </a:lnTo>
                    <a:lnTo>
                      <a:pt x="195" y="1800"/>
                    </a:lnTo>
                    <a:lnTo>
                      <a:pt x="215" y="1828"/>
                    </a:lnTo>
                    <a:lnTo>
                      <a:pt x="235" y="1858"/>
                    </a:lnTo>
                    <a:lnTo>
                      <a:pt x="239" y="1862"/>
                    </a:lnTo>
                    <a:lnTo>
                      <a:pt x="242" y="1864"/>
                    </a:lnTo>
                    <a:lnTo>
                      <a:pt x="245" y="1868"/>
                    </a:lnTo>
                    <a:lnTo>
                      <a:pt x="254" y="1875"/>
                    </a:lnTo>
                    <a:lnTo>
                      <a:pt x="266" y="1885"/>
                    </a:lnTo>
                    <a:lnTo>
                      <a:pt x="281" y="1898"/>
                    </a:lnTo>
                    <a:lnTo>
                      <a:pt x="301" y="1914"/>
                    </a:lnTo>
                    <a:lnTo>
                      <a:pt x="325" y="1931"/>
                    </a:lnTo>
                    <a:lnTo>
                      <a:pt x="352" y="1950"/>
                    </a:lnTo>
                    <a:lnTo>
                      <a:pt x="382" y="1970"/>
                    </a:lnTo>
                    <a:lnTo>
                      <a:pt x="417" y="1992"/>
                    </a:lnTo>
                    <a:lnTo>
                      <a:pt x="454" y="2013"/>
                    </a:lnTo>
                    <a:lnTo>
                      <a:pt x="495" y="2034"/>
                    </a:lnTo>
                    <a:lnTo>
                      <a:pt x="540" y="2056"/>
                    </a:lnTo>
                    <a:lnTo>
                      <a:pt x="587" y="2076"/>
                    </a:lnTo>
                    <a:lnTo>
                      <a:pt x="638" y="2095"/>
                    </a:lnTo>
                    <a:lnTo>
                      <a:pt x="691" y="2112"/>
                    </a:lnTo>
                    <a:lnTo>
                      <a:pt x="748" y="2128"/>
                    </a:lnTo>
                    <a:lnTo>
                      <a:pt x="752" y="2129"/>
                    </a:lnTo>
                    <a:lnTo>
                      <a:pt x="759" y="2131"/>
                    </a:lnTo>
                    <a:lnTo>
                      <a:pt x="767" y="2134"/>
                    </a:lnTo>
                    <a:lnTo>
                      <a:pt x="779" y="2138"/>
                    </a:lnTo>
                    <a:lnTo>
                      <a:pt x="794" y="2140"/>
                    </a:lnTo>
                    <a:lnTo>
                      <a:pt x="811" y="2144"/>
                    </a:lnTo>
                    <a:lnTo>
                      <a:pt x="829" y="2148"/>
                    </a:lnTo>
                    <a:lnTo>
                      <a:pt x="851" y="2152"/>
                    </a:lnTo>
                    <a:lnTo>
                      <a:pt x="874" y="2156"/>
                    </a:lnTo>
                    <a:lnTo>
                      <a:pt x="899" y="2159"/>
                    </a:lnTo>
                    <a:lnTo>
                      <a:pt x="926" y="2163"/>
                    </a:lnTo>
                    <a:lnTo>
                      <a:pt x="956" y="2166"/>
                    </a:lnTo>
                    <a:lnTo>
                      <a:pt x="986" y="2167"/>
                    </a:lnTo>
                    <a:lnTo>
                      <a:pt x="1019" y="2168"/>
                    </a:lnTo>
                    <a:lnTo>
                      <a:pt x="1052" y="2170"/>
                    </a:lnTo>
                    <a:lnTo>
                      <a:pt x="1087" y="2168"/>
                    </a:lnTo>
                    <a:lnTo>
                      <a:pt x="1098" y="2168"/>
                    </a:lnTo>
                    <a:lnTo>
                      <a:pt x="1109" y="2167"/>
                    </a:lnTo>
                    <a:lnTo>
                      <a:pt x="1120" y="2167"/>
                    </a:lnTo>
                    <a:lnTo>
                      <a:pt x="1132" y="2166"/>
                    </a:lnTo>
                    <a:lnTo>
                      <a:pt x="1143" y="2166"/>
                    </a:lnTo>
                    <a:lnTo>
                      <a:pt x="1154" y="2164"/>
                    </a:lnTo>
                    <a:lnTo>
                      <a:pt x="1165" y="2163"/>
                    </a:lnTo>
                    <a:lnTo>
                      <a:pt x="1176" y="2162"/>
                    </a:lnTo>
                    <a:lnTo>
                      <a:pt x="1187" y="2162"/>
                    </a:lnTo>
                    <a:lnTo>
                      <a:pt x="1198" y="2159"/>
                    </a:lnTo>
                    <a:lnTo>
                      <a:pt x="1209" y="2158"/>
                    </a:lnTo>
                    <a:lnTo>
                      <a:pt x="1220" y="2156"/>
                    </a:lnTo>
                    <a:lnTo>
                      <a:pt x="1232" y="2155"/>
                    </a:lnTo>
                    <a:lnTo>
                      <a:pt x="1243" y="2152"/>
                    </a:lnTo>
                    <a:lnTo>
                      <a:pt x="1254" y="2151"/>
                    </a:lnTo>
                    <a:lnTo>
                      <a:pt x="1265" y="2148"/>
                    </a:lnTo>
                    <a:lnTo>
                      <a:pt x="1281" y="2144"/>
                    </a:lnTo>
                    <a:lnTo>
                      <a:pt x="1298" y="2142"/>
                    </a:lnTo>
                    <a:lnTo>
                      <a:pt x="1315" y="2138"/>
                    </a:lnTo>
                    <a:lnTo>
                      <a:pt x="1331" y="2134"/>
                    </a:lnTo>
                    <a:lnTo>
                      <a:pt x="1347" y="2128"/>
                    </a:lnTo>
                    <a:lnTo>
                      <a:pt x="1365" y="2124"/>
                    </a:lnTo>
                    <a:lnTo>
                      <a:pt x="1381" y="2119"/>
                    </a:lnTo>
                    <a:lnTo>
                      <a:pt x="1397" y="2113"/>
                    </a:lnTo>
                    <a:lnTo>
                      <a:pt x="1414" y="2108"/>
                    </a:lnTo>
                    <a:lnTo>
                      <a:pt x="1430" y="2101"/>
                    </a:lnTo>
                    <a:lnTo>
                      <a:pt x="1446" y="2095"/>
                    </a:lnTo>
                    <a:lnTo>
                      <a:pt x="1463" y="2089"/>
                    </a:lnTo>
                    <a:lnTo>
                      <a:pt x="1478" y="2081"/>
                    </a:lnTo>
                    <a:lnTo>
                      <a:pt x="1494" y="2075"/>
                    </a:lnTo>
                    <a:lnTo>
                      <a:pt x="1510" y="2068"/>
                    </a:lnTo>
                    <a:lnTo>
                      <a:pt x="1526" y="2060"/>
                    </a:lnTo>
                    <a:lnTo>
                      <a:pt x="1549" y="2052"/>
                    </a:lnTo>
                    <a:lnTo>
                      <a:pt x="1570" y="2044"/>
                    </a:lnTo>
                    <a:lnTo>
                      <a:pt x="1588" y="2037"/>
                    </a:lnTo>
                    <a:lnTo>
                      <a:pt x="1603" y="2030"/>
                    </a:lnTo>
                    <a:lnTo>
                      <a:pt x="1616" y="2025"/>
                    </a:lnTo>
                    <a:lnTo>
                      <a:pt x="1625" y="2021"/>
                    </a:lnTo>
                    <a:lnTo>
                      <a:pt x="1631" y="2018"/>
                    </a:lnTo>
                    <a:lnTo>
                      <a:pt x="1633" y="2017"/>
                    </a:lnTo>
                    <a:lnTo>
                      <a:pt x="1655" y="2005"/>
                    </a:lnTo>
                    <a:lnTo>
                      <a:pt x="1677" y="1993"/>
                    </a:lnTo>
                    <a:lnTo>
                      <a:pt x="1698" y="1980"/>
                    </a:lnTo>
                    <a:lnTo>
                      <a:pt x="1718" y="1966"/>
                    </a:lnTo>
                    <a:lnTo>
                      <a:pt x="1739" y="1951"/>
                    </a:lnTo>
                    <a:lnTo>
                      <a:pt x="1757" y="1937"/>
                    </a:lnTo>
                    <a:lnTo>
                      <a:pt x="1777" y="1922"/>
                    </a:lnTo>
                    <a:lnTo>
                      <a:pt x="1795" y="1906"/>
                    </a:lnTo>
                    <a:lnTo>
                      <a:pt x="1798" y="1903"/>
                    </a:lnTo>
                    <a:lnTo>
                      <a:pt x="1800" y="1902"/>
                    </a:lnTo>
                    <a:lnTo>
                      <a:pt x="1801" y="1902"/>
                    </a:lnTo>
                    <a:lnTo>
                      <a:pt x="1802" y="1901"/>
                    </a:lnTo>
                    <a:lnTo>
                      <a:pt x="1807" y="1895"/>
                    </a:lnTo>
                    <a:lnTo>
                      <a:pt x="1821" y="1885"/>
                    </a:lnTo>
                    <a:lnTo>
                      <a:pt x="1838" y="1867"/>
                    </a:lnTo>
                    <a:lnTo>
                      <a:pt x="1860" y="1844"/>
                    </a:lnTo>
                    <a:lnTo>
                      <a:pt x="1885" y="1814"/>
                    </a:lnTo>
                    <a:lnTo>
                      <a:pt x="1912" y="1779"/>
                    </a:lnTo>
                    <a:lnTo>
                      <a:pt x="1941" y="1736"/>
                    </a:lnTo>
                    <a:lnTo>
                      <a:pt x="1971" y="1688"/>
                    </a:lnTo>
                    <a:lnTo>
                      <a:pt x="1999" y="1634"/>
                    </a:lnTo>
                    <a:lnTo>
                      <a:pt x="2026" y="1573"/>
                    </a:lnTo>
                    <a:lnTo>
                      <a:pt x="2051" y="1506"/>
                    </a:lnTo>
                    <a:lnTo>
                      <a:pt x="2073" y="1432"/>
                    </a:lnTo>
                    <a:lnTo>
                      <a:pt x="2090" y="1352"/>
                    </a:lnTo>
                    <a:lnTo>
                      <a:pt x="2102" y="1266"/>
                    </a:lnTo>
                    <a:lnTo>
                      <a:pt x="2108" y="1172"/>
                    </a:lnTo>
                    <a:lnTo>
                      <a:pt x="2107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90"/>
              <p:cNvSpPr>
                <a:spLocks/>
              </p:cNvSpPr>
              <p:nvPr/>
            </p:nvSpPr>
            <p:spPr bwMode="auto">
              <a:xfrm>
                <a:off x="4089" y="466"/>
                <a:ext cx="5" cy="17"/>
              </a:xfrm>
              <a:custGeom>
                <a:avLst/>
                <a:gdLst>
                  <a:gd name="T0" fmla="*/ 2 w 15"/>
                  <a:gd name="T1" fmla="*/ 17 h 53"/>
                  <a:gd name="T2" fmla="*/ 2 w 15"/>
                  <a:gd name="T3" fmla="*/ 17 h 53"/>
                  <a:gd name="T4" fmla="*/ 1 w 15"/>
                  <a:gd name="T5" fmla="*/ 17 h 53"/>
                  <a:gd name="T6" fmla="*/ 1 w 15"/>
                  <a:gd name="T7" fmla="*/ 17 h 53"/>
                  <a:gd name="T8" fmla="*/ 0 w 15"/>
                  <a:gd name="T9" fmla="*/ 17 h 53"/>
                  <a:gd name="T10" fmla="*/ 5 w 15"/>
                  <a:gd name="T11" fmla="*/ 0 h 53"/>
                  <a:gd name="T12" fmla="*/ 2 w 15"/>
                  <a:gd name="T13" fmla="*/ 17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3"/>
                  <a:gd name="T23" fmla="*/ 15 w 15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3">
                    <a:moveTo>
                      <a:pt x="7" y="53"/>
                    </a:moveTo>
                    <a:lnTo>
                      <a:pt x="5" y="53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15" y="0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91"/>
              <p:cNvSpPr>
                <a:spLocks/>
              </p:cNvSpPr>
              <p:nvPr/>
            </p:nvSpPr>
            <p:spPr bwMode="auto">
              <a:xfrm>
                <a:off x="3573" y="484"/>
                <a:ext cx="638" cy="535"/>
              </a:xfrm>
              <a:custGeom>
                <a:avLst/>
                <a:gdLst>
                  <a:gd name="T0" fmla="*/ 256 w 1913"/>
                  <a:gd name="T1" fmla="*/ 529 h 1605"/>
                  <a:gd name="T2" fmla="*/ 280 w 1913"/>
                  <a:gd name="T3" fmla="*/ 527 h 1605"/>
                  <a:gd name="T4" fmla="*/ 294 w 1913"/>
                  <a:gd name="T5" fmla="*/ 530 h 1605"/>
                  <a:gd name="T6" fmla="*/ 329 w 1913"/>
                  <a:gd name="T7" fmla="*/ 530 h 1605"/>
                  <a:gd name="T8" fmla="*/ 343 w 1913"/>
                  <a:gd name="T9" fmla="*/ 526 h 1605"/>
                  <a:gd name="T10" fmla="*/ 354 w 1913"/>
                  <a:gd name="T11" fmla="*/ 530 h 1605"/>
                  <a:gd name="T12" fmla="*/ 373 w 1913"/>
                  <a:gd name="T13" fmla="*/ 532 h 1605"/>
                  <a:gd name="T14" fmla="*/ 397 w 1913"/>
                  <a:gd name="T15" fmla="*/ 525 h 1605"/>
                  <a:gd name="T16" fmla="*/ 422 w 1913"/>
                  <a:gd name="T17" fmla="*/ 505 h 1605"/>
                  <a:gd name="T18" fmla="*/ 430 w 1913"/>
                  <a:gd name="T19" fmla="*/ 517 h 1605"/>
                  <a:gd name="T20" fmla="*/ 467 w 1913"/>
                  <a:gd name="T21" fmla="*/ 502 h 1605"/>
                  <a:gd name="T22" fmla="*/ 496 w 1913"/>
                  <a:gd name="T23" fmla="*/ 482 h 1605"/>
                  <a:gd name="T24" fmla="*/ 526 w 1913"/>
                  <a:gd name="T25" fmla="*/ 468 h 1605"/>
                  <a:gd name="T26" fmla="*/ 534 w 1913"/>
                  <a:gd name="T27" fmla="*/ 471 h 1605"/>
                  <a:gd name="T28" fmla="*/ 572 w 1913"/>
                  <a:gd name="T29" fmla="*/ 434 h 1605"/>
                  <a:gd name="T30" fmla="*/ 596 w 1913"/>
                  <a:gd name="T31" fmla="*/ 376 h 1605"/>
                  <a:gd name="T32" fmla="*/ 615 w 1913"/>
                  <a:gd name="T33" fmla="*/ 197 h 1605"/>
                  <a:gd name="T34" fmla="*/ 620 w 1913"/>
                  <a:gd name="T35" fmla="*/ 264 h 1605"/>
                  <a:gd name="T36" fmla="*/ 620 w 1913"/>
                  <a:gd name="T37" fmla="*/ 360 h 1605"/>
                  <a:gd name="T38" fmla="*/ 627 w 1913"/>
                  <a:gd name="T39" fmla="*/ 338 h 1605"/>
                  <a:gd name="T40" fmla="*/ 637 w 1913"/>
                  <a:gd name="T41" fmla="*/ 277 h 1605"/>
                  <a:gd name="T42" fmla="*/ 634 w 1913"/>
                  <a:gd name="T43" fmla="*/ 186 h 1605"/>
                  <a:gd name="T44" fmla="*/ 604 w 1913"/>
                  <a:gd name="T45" fmla="*/ 73 h 1605"/>
                  <a:gd name="T46" fmla="*/ 598 w 1913"/>
                  <a:gd name="T47" fmla="*/ 61 h 1605"/>
                  <a:gd name="T48" fmla="*/ 580 w 1913"/>
                  <a:gd name="T49" fmla="*/ 35 h 1605"/>
                  <a:gd name="T50" fmla="*/ 552 w 1913"/>
                  <a:gd name="T51" fmla="*/ 16 h 1605"/>
                  <a:gd name="T52" fmla="*/ 517 w 1913"/>
                  <a:gd name="T53" fmla="*/ 4 h 1605"/>
                  <a:gd name="T54" fmla="*/ 477 w 1913"/>
                  <a:gd name="T55" fmla="*/ 0 h 1605"/>
                  <a:gd name="T56" fmla="*/ 430 w 1913"/>
                  <a:gd name="T57" fmla="*/ 5 h 1605"/>
                  <a:gd name="T58" fmla="*/ 416 w 1913"/>
                  <a:gd name="T59" fmla="*/ 12 h 1605"/>
                  <a:gd name="T60" fmla="*/ 376 w 1913"/>
                  <a:gd name="T61" fmla="*/ 22 h 1605"/>
                  <a:gd name="T62" fmla="*/ 310 w 1913"/>
                  <a:gd name="T63" fmla="*/ 27 h 1605"/>
                  <a:gd name="T64" fmla="*/ 223 w 1913"/>
                  <a:gd name="T65" fmla="*/ 14 h 1605"/>
                  <a:gd name="T66" fmla="*/ 209 w 1913"/>
                  <a:gd name="T67" fmla="*/ 12 h 1605"/>
                  <a:gd name="T68" fmla="*/ 173 w 1913"/>
                  <a:gd name="T69" fmla="*/ 13 h 1605"/>
                  <a:gd name="T70" fmla="*/ 121 w 1913"/>
                  <a:gd name="T71" fmla="*/ 32 h 1605"/>
                  <a:gd name="T72" fmla="*/ 60 w 1913"/>
                  <a:gd name="T73" fmla="*/ 79 h 1605"/>
                  <a:gd name="T74" fmla="*/ 48 w 1913"/>
                  <a:gd name="T75" fmla="*/ 95 h 1605"/>
                  <a:gd name="T76" fmla="*/ 23 w 1913"/>
                  <a:gd name="T77" fmla="*/ 140 h 1605"/>
                  <a:gd name="T78" fmla="*/ 3 w 1913"/>
                  <a:gd name="T79" fmla="*/ 211 h 1605"/>
                  <a:gd name="T80" fmla="*/ 5 w 1913"/>
                  <a:gd name="T81" fmla="*/ 304 h 1605"/>
                  <a:gd name="T82" fmla="*/ 14 w 1913"/>
                  <a:gd name="T83" fmla="*/ 338 h 1605"/>
                  <a:gd name="T84" fmla="*/ 29 w 1913"/>
                  <a:gd name="T85" fmla="*/ 374 h 1605"/>
                  <a:gd name="T86" fmla="*/ 48 w 1913"/>
                  <a:gd name="T87" fmla="*/ 412 h 1605"/>
                  <a:gd name="T88" fmla="*/ 74 w 1913"/>
                  <a:gd name="T89" fmla="*/ 451 h 1605"/>
                  <a:gd name="T90" fmla="*/ 85 w 1913"/>
                  <a:gd name="T91" fmla="*/ 460 h 1605"/>
                  <a:gd name="T92" fmla="*/ 117 w 1913"/>
                  <a:gd name="T93" fmla="*/ 484 h 1605"/>
                  <a:gd name="T94" fmla="*/ 168 w 1913"/>
                  <a:gd name="T95" fmla="*/ 511 h 1605"/>
                  <a:gd name="T96" fmla="*/ 236 w 1913"/>
                  <a:gd name="T97" fmla="*/ 535 h 1605"/>
                  <a:gd name="T98" fmla="*/ 246 w 1913"/>
                  <a:gd name="T99" fmla="*/ 527 h 16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13"/>
                  <a:gd name="T151" fmla="*/ 0 h 1605"/>
                  <a:gd name="T152" fmla="*/ 1913 w 1913"/>
                  <a:gd name="T153" fmla="*/ 1605 h 16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13" h="1605">
                    <a:moveTo>
                      <a:pt x="738" y="1580"/>
                    </a:moveTo>
                    <a:lnTo>
                      <a:pt x="742" y="1582"/>
                    </a:lnTo>
                    <a:lnTo>
                      <a:pt x="751" y="1585"/>
                    </a:lnTo>
                    <a:lnTo>
                      <a:pt x="767" y="1587"/>
                    </a:lnTo>
                    <a:lnTo>
                      <a:pt x="784" y="1589"/>
                    </a:lnTo>
                    <a:lnTo>
                      <a:pt x="804" y="1590"/>
                    </a:lnTo>
                    <a:lnTo>
                      <a:pt x="822" y="1587"/>
                    </a:lnTo>
                    <a:lnTo>
                      <a:pt x="841" y="1582"/>
                    </a:lnTo>
                    <a:lnTo>
                      <a:pt x="855" y="1572"/>
                    </a:lnTo>
                    <a:lnTo>
                      <a:pt x="858" y="1575"/>
                    </a:lnTo>
                    <a:lnTo>
                      <a:pt x="867" y="1580"/>
                    </a:lnTo>
                    <a:lnTo>
                      <a:pt x="882" y="1589"/>
                    </a:lnTo>
                    <a:lnTo>
                      <a:pt x="901" y="1594"/>
                    </a:lnTo>
                    <a:lnTo>
                      <a:pt x="925" y="1598"/>
                    </a:lnTo>
                    <a:lnTo>
                      <a:pt x="954" y="1598"/>
                    </a:lnTo>
                    <a:lnTo>
                      <a:pt x="985" y="1590"/>
                    </a:lnTo>
                    <a:lnTo>
                      <a:pt x="1020" y="1572"/>
                    </a:lnTo>
                    <a:lnTo>
                      <a:pt x="1021" y="1572"/>
                    </a:lnTo>
                    <a:lnTo>
                      <a:pt x="1023" y="1575"/>
                    </a:lnTo>
                    <a:lnTo>
                      <a:pt x="1029" y="1578"/>
                    </a:lnTo>
                    <a:lnTo>
                      <a:pt x="1034" y="1580"/>
                    </a:lnTo>
                    <a:lnTo>
                      <a:pt x="1042" y="1585"/>
                    </a:lnTo>
                    <a:lnTo>
                      <a:pt x="1052" y="1587"/>
                    </a:lnTo>
                    <a:lnTo>
                      <a:pt x="1062" y="1591"/>
                    </a:lnTo>
                    <a:lnTo>
                      <a:pt x="1074" y="1594"/>
                    </a:lnTo>
                    <a:lnTo>
                      <a:pt x="1088" y="1595"/>
                    </a:lnTo>
                    <a:lnTo>
                      <a:pt x="1103" y="1597"/>
                    </a:lnTo>
                    <a:lnTo>
                      <a:pt x="1118" y="1597"/>
                    </a:lnTo>
                    <a:lnTo>
                      <a:pt x="1135" y="1594"/>
                    </a:lnTo>
                    <a:lnTo>
                      <a:pt x="1153" y="1590"/>
                    </a:lnTo>
                    <a:lnTo>
                      <a:pt x="1171" y="1585"/>
                    </a:lnTo>
                    <a:lnTo>
                      <a:pt x="1191" y="1575"/>
                    </a:lnTo>
                    <a:lnTo>
                      <a:pt x="1212" y="1564"/>
                    </a:lnTo>
                    <a:lnTo>
                      <a:pt x="1267" y="1506"/>
                    </a:lnTo>
                    <a:lnTo>
                      <a:pt x="1266" y="1508"/>
                    </a:lnTo>
                    <a:lnTo>
                      <a:pt x="1265" y="1516"/>
                    </a:lnTo>
                    <a:lnTo>
                      <a:pt x="1265" y="1527"/>
                    </a:lnTo>
                    <a:lnTo>
                      <a:pt x="1268" y="1538"/>
                    </a:lnTo>
                    <a:lnTo>
                      <a:pt x="1275" y="1547"/>
                    </a:lnTo>
                    <a:lnTo>
                      <a:pt x="1288" y="1551"/>
                    </a:lnTo>
                    <a:lnTo>
                      <a:pt x="1307" y="1550"/>
                    </a:lnTo>
                    <a:lnTo>
                      <a:pt x="1336" y="1539"/>
                    </a:lnTo>
                    <a:lnTo>
                      <a:pt x="1368" y="1523"/>
                    </a:lnTo>
                    <a:lnTo>
                      <a:pt x="1399" y="1506"/>
                    </a:lnTo>
                    <a:lnTo>
                      <a:pt x="1427" y="1488"/>
                    </a:lnTo>
                    <a:lnTo>
                      <a:pt x="1452" y="1472"/>
                    </a:lnTo>
                    <a:lnTo>
                      <a:pt x="1473" y="1459"/>
                    </a:lnTo>
                    <a:lnTo>
                      <a:pt x="1488" y="1447"/>
                    </a:lnTo>
                    <a:lnTo>
                      <a:pt x="1498" y="1440"/>
                    </a:lnTo>
                    <a:lnTo>
                      <a:pt x="1501" y="1437"/>
                    </a:lnTo>
                    <a:lnTo>
                      <a:pt x="1604" y="1293"/>
                    </a:lnTo>
                    <a:lnTo>
                      <a:pt x="1577" y="1404"/>
                    </a:lnTo>
                    <a:lnTo>
                      <a:pt x="1578" y="1406"/>
                    </a:lnTo>
                    <a:lnTo>
                      <a:pt x="1582" y="1411"/>
                    </a:lnTo>
                    <a:lnTo>
                      <a:pt x="1590" y="1415"/>
                    </a:lnTo>
                    <a:lnTo>
                      <a:pt x="1602" y="1413"/>
                    </a:lnTo>
                    <a:lnTo>
                      <a:pt x="1619" y="1405"/>
                    </a:lnTo>
                    <a:lnTo>
                      <a:pt x="1643" y="1385"/>
                    </a:lnTo>
                    <a:lnTo>
                      <a:pt x="1675" y="1353"/>
                    </a:lnTo>
                    <a:lnTo>
                      <a:pt x="1714" y="1302"/>
                    </a:lnTo>
                    <a:lnTo>
                      <a:pt x="1721" y="1291"/>
                    </a:lnTo>
                    <a:lnTo>
                      <a:pt x="1737" y="1259"/>
                    </a:lnTo>
                    <a:lnTo>
                      <a:pt x="1761" y="1204"/>
                    </a:lnTo>
                    <a:lnTo>
                      <a:pt x="1787" y="1127"/>
                    </a:lnTo>
                    <a:lnTo>
                      <a:pt x="1812" y="1028"/>
                    </a:lnTo>
                    <a:lnTo>
                      <a:pt x="1833" y="905"/>
                    </a:lnTo>
                    <a:lnTo>
                      <a:pt x="1845" y="760"/>
                    </a:lnTo>
                    <a:lnTo>
                      <a:pt x="1845" y="590"/>
                    </a:lnTo>
                    <a:lnTo>
                      <a:pt x="1846" y="606"/>
                    </a:lnTo>
                    <a:lnTo>
                      <a:pt x="1850" y="650"/>
                    </a:lnTo>
                    <a:lnTo>
                      <a:pt x="1854" y="715"/>
                    </a:lnTo>
                    <a:lnTo>
                      <a:pt x="1860" y="791"/>
                    </a:lnTo>
                    <a:lnTo>
                      <a:pt x="1863" y="874"/>
                    </a:lnTo>
                    <a:lnTo>
                      <a:pt x="1865" y="955"/>
                    </a:lnTo>
                    <a:lnTo>
                      <a:pt x="1864" y="1026"/>
                    </a:lnTo>
                    <a:lnTo>
                      <a:pt x="1859" y="1081"/>
                    </a:lnTo>
                    <a:lnTo>
                      <a:pt x="1861" y="1077"/>
                    </a:lnTo>
                    <a:lnTo>
                      <a:pt x="1865" y="1064"/>
                    </a:lnTo>
                    <a:lnTo>
                      <a:pt x="1872" y="1042"/>
                    </a:lnTo>
                    <a:lnTo>
                      <a:pt x="1879" y="1014"/>
                    </a:lnTo>
                    <a:lnTo>
                      <a:pt x="1888" y="978"/>
                    </a:lnTo>
                    <a:lnTo>
                      <a:pt x="1896" y="935"/>
                    </a:lnTo>
                    <a:lnTo>
                      <a:pt x="1903" y="886"/>
                    </a:lnTo>
                    <a:lnTo>
                      <a:pt x="1910" y="831"/>
                    </a:lnTo>
                    <a:lnTo>
                      <a:pt x="1913" y="769"/>
                    </a:lnTo>
                    <a:lnTo>
                      <a:pt x="1913" y="704"/>
                    </a:lnTo>
                    <a:lnTo>
                      <a:pt x="1910" y="633"/>
                    </a:lnTo>
                    <a:lnTo>
                      <a:pt x="1902" y="557"/>
                    </a:lnTo>
                    <a:lnTo>
                      <a:pt x="1889" y="478"/>
                    </a:lnTo>
                    <a:lnTo>
                      <a:pt x="1870" y="395"/>
                    </a:lnTo>
                    <a:lnTo>
                      <a:pt x="1845" y="309"/>
                    </a:lnTo>
                    <a:lnTo>
                      <a:pt x="1811" y="219"/>
                    </a:lnTo>
                    <a:lnTo>
                      <a:pt x="1810" y="217"/>
                    </a:lnTo>
                    <a:lnTo>
                      <a:pt x="1807" y="210"/>
                    </a:lnTo>
                    <a:lnTo>
                      <a:pt x="1800" y="198"/>
                    </a:lnTo>
                    <a:lnTo>
                      <a:pt x="1792" y="183"/>
                    </a:lnTo>
                    <a:lnTo>
                      <a:pt x="1783" y="167"/>
                    </a:lnTo>
                    <a:lnTo>
                      <a:pt x="1770" y="147"/>
                    </a:lnTo>
                    <a:lnTo>
                      <a:pt x="1757" y="126"/>
                    </a:lnTo>
                    <a:lnTo>
                      <a:pt x="1740" y="104"/>
                    </a:lnTo>
                    <a:lnTo>
                      <a:pt x="1721" y="89"/>
                    </a:lnTo>
                    <a:lnTo>
                      <a:pt x="1699" y="75"/>
                    </a:lnTo>
                    <a:lnTo>
                      <a:pt x="1677" y="61"/>
                    </a:lnTo>
                    <a:lnTo>
                      <a:pt x="1654" y="49"/>
                    </a:lnTo>
                    <a:lnTo>
                      <a:pt x="1629" y="37"/>
                    </a:lnTo>
                    <a:lnTo>
                      <a:pt x="1604" y="28"/>
                    </a:lnTo>
                    <a:lnTo>
                      <a:pt x="1578" y="20"/>
                    </a:lnTo>
                    <a:lnTo>
                      <a:pt x="1551" y="12"/>
                    </a:lnTo>
                    <a:lnTo>
                      <a:pt x="1522" y="6"/>
                    </a:lnTo>
                    <a:lnTo>
                      <a:pt x="1492" y="2"/>
                    </a:lnTo>
                    <a:lnTo>
                      <a:pt x="1462" y="0"/>
                    </a:lnTo>
                    <a:lnTo>
                      <a:pt x="1429" y="0"/>
                    </a:lnTo>
                    <a:lnTo>
                      <a:pt x="1395" y="1"/>
                    </a:lnTo>
                    <a:lnTo>
                      <a:pt x="1361" y="4"/>
                    </a:lnTo>
                    <a:lnTo>
                      <a:pt x="1325" y="9"/>
                    </a:lnTo>
                    <a:lnTo>
                      <a:pt x="1288" y="16"/>
                    </a:lnTo>
                    <a:lnTo>
                      <a:pt x="1285" y="17"/>
                    </a:lnTo>
                    <a:lnTo>
                      <a:pt x="1277" y="21"/>
                    </a:lnTo>
                    <a:lnTo>
                      <a:pt x="1264" y="27"/>
                    </a:lnTo>
                    <a:lnTo>
                      <a:pt x="1246" y="35"/>
                    </a:lnTo>
                    <a:lnTo>
                      <a:pt x="1223" y="43"/>
                    </a:lnTo>
                    <a:lnTo>
                      <a:pt x="1195" y="51"/>
                    </a:lnTo>
                    <a:lnTo>
                      <a:pt x="1163" y="59"/>
                    </a:lnTo>
                    <a:lnTo>
                      <a:pt x="1126" y="67"/>
                    </a:lnTo>
                    <a:lnTo>
                      <a:pt x="1083" y="73"/>
                    </a:lnTo>
                    <a:lnTo>
                      <a:pt x="1036" y="77"/>
                    </a:lnTo>
                    <a:lnTo>
                      <a:pt x="986" y="80"/>
                    </a:lnTo>
                    <a:lnTo>
                      <a:pt x="931" y="80"/>
                    </a:lnTo>
                    <a:lnTo>
                      <a:pt x="872" y="76"/>
                    </a:lnTo>
                    <a:lnTo>
                      <a:pt x="808" y="69"/>
                    </a:lnTo>
                    <a:lnTo>
                      <a:pt x="742" y="57"/>
                    </a:lnTo>
                    <a:lnTo>
                      <a:pt x="670" y="41"/>
                    </a:lnTo>
                    <a:lnTo>
                      <a:pt x="666" y="40"/>
                    </a:lnTo>
                    <a:lnTo>
                      <a:pt x="659" y="39"/>
                    </a:lnTo>
                    <a:lnTo>
                      <a:pt x="646" y="37"/>
                    </a:lnTo>
                    <a:lnTo>
                      <a:pt x="628" y="35"/>
                    </a:lnTo>
                    <a:lnTo>
                      <a:pt x="607" y="33"/>
                    </a:lnTo>
                    <a:lnTo>
                      <a:pt x="581" y="35"/>
                    </a:lnTo>
                    <a:lnTo>
                      <a:pt x="551" y="36"/>
                    </a:lnTo>
                    <a:lnTo>
                      <a:pt x="519" y="40"/>
                    </a:lnTo>
                    <a:lnTo>
                      <a:pt x="483" y="48"/>
                    </a:lnTo>
                    <a:lnTo>
                      <a:pt x="445" y="60"/>
                    </a:lnTo>
                    <a:lnTo>
                      <a:pt x="404" y="75"/>
                    </a:lnTo>
                    <a:lnTo>
                      <a:pt x="362" y="95"/>
                    </a:lnTo>
                    <a:lnTo>
                      <a:pt x="318" y="122"/>
                    </a:lnTo>
                    <a:lnTo>
                      <a:pt x="273" y="152"/>
                    </a:lnTo>
                    <a:lnTo>
                      <a:pt x="227" y="191"/>
                    </a:lnTo>
                    <a:lnTo>
                      <a:pt x="181" y="237"/>
                    </a:lnTo>
                    <a:lnTo>
                      <a:pt x="179" y="239"/>
                    </a:lnTo>
                    <a:lnTo>
                      <a:pt x="172" y="249"/>
                    </a:lnTo>
                    <a:lnTo>
                      <a:pt x="160" y="263"/>
                    </a:lnTo>
                    <a:lnTo>
                      <a:pt x="144" y="285"/>
                    </a:lnTo>
                    <a:lnTo>
                      <a:pt x="127" y="310"/>
                    </a:lnTo>
                    <a:lnTo>
                      <a:pt x="108" y="342"/>
                    </a:lnTo>
                    <a:lnTo>
                      <a:pt x="88" y="379"/>
                    </a:lnTo>
                    <a:lnTo>
                      <a:pt x="68" y="420"/>
                    </a:lnTo>
                    <a:lnTo>
                      <a:pt x="50" y="467"/>
                    </a:lnTo>
                    <a:lnTo>
                      <a:pt x="32" y="518"/>
                    </a:lnTo>
                    <a:lnTo>
                      <a:pt x="18" y="574"/>
                    </a:lnTo>
                    <a:lnTo>
                      <a:pt x="8" y="633"/>
                    </a:lnTo>
                    <a:lnTo>
                      <a:pt x="2" y="697"/>
                    </a:lnTo>
                    <a:lnTo>
                      <a:pt x="0" y="765"/>
                    </a:lnTo>
                    <a:lnTo>
                      <a:pt x="5" y="838"/>
                    </a:lnTo>
                    <a:lnTo>
                      <a:pt x="16" y="913"/>
                    </a:lnTo>
                    <a:lnTo>
                      <a:pt x="21" y="938"/>
                    </a:lnTo>
                    <a:lnTo>
                      <a:pt x="28" y="963"/>
                    </a:lnTo>
                    <a:lnTo>
                      <a:pt x="36" y="989"/>
                    </a:lnTo>
                    <a:lnTo>
                      <a:pt x="43" y="1014"/>
                    </a:lnTo>
                    <a:lnTo>
                      <a:pt x="52" y="1041"/>
                    </a:lnTo>
                    <a:lnTo>
                      <a:pt x="63" y="1068"/>
                    </a:lnTo>
                    <a:lnTo>
                      <a:pt x="74" y="1095"/>
                    </a:lnTo>
                    <a:lnTo>
                      <a:pt x="86" y="1123"/>
                    </a:lnTo>
                    <a:lnTo>
                      <a:pt x="99" y="1151"/>
                    </a:lnTo>
                    <a:lnTo>
                      <a:pt x="113" y="1179"/>
                    </a:lnTo>
                    <a:lnTo>
                      <a:pt x="128" y="1207"/>
                    </a:lnTo>
                    <a:lnTo>
                      <a:pt x="144" y="1235"/>
                    </a:lnTo>
                    <a:lnTo>
                      <a:pt x="163" y="1265"/>
                    </a:lnTo>
                    <a:lnTo>
                      <a:pt x="181" y="1294"/>
                    </a:lnTo>
                    <a:lnTo>
                      <a:pt x="201" y="1324"/>
                    </a:lnTo>
                    <a:lnTo>
                      <a:pt x="223" y="1353"/>
                    </a:lnTo>
                    <a:lnTo>
                      <a:pt x="225" y="1354"/>
                    </a:lnTo>
                    <a:lnTo>
                      <a:pt x="231" y="1361"/>
                    </a:lnTo>
                    <a:lnTo>
                      <a:pt x="241" y="1369"/>
                    </a:lnTo>
                    <a:lnTo>
                      <a:pt x="256" y="1381"/>
                    </a:lnTo>
                    <a:lnTo>
                      <a:pt x="275" y="1396"/>
                    </a:lnTo>
                    <a:lnTo>
                      <a:pt x="297" y="1412"/>
                    </a:lnTo>
                    <a:lnTo>
                      <a:pt x="323" y="1431"/>
                    </a:lnTo>
                    <a:lnTo>
                      <a:pt x="352" y="1451"/>
                    </a:lnTo>
                    <a:lnTo>
                      <a:pt x="386" y="1471"/>
                    </a:lnTo>
                    <a:lnTo>
                      <a:pt x="422" y="1491"/>
                    </a:lnTo>
                    <a:lnTo>
                      <a:pt x="462" y="1512"/>
                    </a:lnTo>
                    <a:lnTo>
                      <a:pt x="505" y="1534"/>
                    </a:lnTo>
                    <a:lnTo>
                      <a:pt x="552" y="1552"/>
                    </a:lnTo>
                    <a:lnTo>
                      <a:pt x="601" y="1572"/>
                    </a:lnTo>
                    <a:lnTo>
                      <a:pt x="653" y="1589"/>
                    </a:lnTo>
                    <a:lnTo>
                      <a:pt x="709" y="1605"/>
                    </a:lnTo>
                    <a:lnTo>
                      <a:pt x="717" y="1601"/>
                    </a:lnTo>
                    <a:lnTo>
                      <a:pt x="725" y="1595"/>
                    </a:lnTo>
                    <a:lnTo>
                      <a:pt x="732" y="1589"/>
                    </a:lnTo>
                    <a:lnTo>
                      <a:pt x="738" y="1580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92"/>
              <p:cNvSpPr>
                <a:spLocks/>
              </p:cNvSpPr>
              <p:nvPr/>
            </p:nvSpPr>
            <p:spPr bwMode="auto">
              <a:xfrm>
                <a:off x="3810" y="519"/>
                <a:ext cx="432" cy="511"/>
              </a:xfrm>
              <a:custGeom>
                <a:avLst/>
                <a:gdLst>
                  <a:gd name="T0" fmla="*/ 430 w 1296"/>
                  <a:gd name="T1" fmla="*/ 159 h 1534"/>
                  <a:gd name="T2" fmla="*/ 420 w 1296"/>
                  <a:gd name="T3" fmla="*/ 121 h 1534"/>
                  <a:gd name="T4" fmla="*/ 412 w 1296"/>
                  <a:gd name="T5" fmla="*/ 97 h 1534"/>
                  <a:gd name="T6" fmla="*/ 400 w 1296"/>
                  <a:gd name="T7" fmla="*/ 72 h 1534"/>
                  <a:gd name="T8" fmla="*/ 385 w 1296"/>
                  <a:gd name="T9" fmla="*/ 46 h 1534"/>
                  <a:gd name="T10" fmla="*/ 367 w 1296"/>
                  <a:gd name="T11" fmla="*/ 22 h 1534"/>
                  <a:gd name="T12" fmla="*/ 344 w 1296"/>
                  <a:gd name="T13" fmla="*/ 0 h 1534"/>
                  <a:gd name="T14" fmla="*/ 358 w 1296"/>
                  <a:gd name="T15" fmla="*/ 21 h 1534"/>
                  <a:gd name="T16" fmla="*/ 366 w 1296"/>
                  <a:gd name="T17" fmla="*/ 35 h 1534"/>
                  <a:gd name="T18" fmla="*/ 379 w 1296"/>
                  <a:gd name="T19" fmla="*/ 68 h 1534"/>
                  <a:gd name="T20" fmla="*/ 398 w 1296"/>
                  <a:gd name="T21" fmla="*/ 151 h 1534"/>
                  <a:gd name="T22" fmla="*/ 401 w 1296"/>
                  <a:gd name="T23" fmla="*/ 222 h 1534"/>
                  <a:gd name="T24" fmla="*/ 396 w 1296"/>
                  <a:gd name="T25" fmla="*/ 277 h 1534"/>
                  <a:gd name="T26" fmla="*/ 388 w 1296"/>
                  <a:gd name="T27" fmla="*/ 312 h 1534"/>
                  <a:gd name="T28" fmla="*/ 383 w 1296"/>
                  <a:gd name="T29" fmla="*/ 325 h 1534"/>
                  <a:gd name="T30" fmla="*/ 385 w 1296"/>
                  <a:gd name="T31" fmla="*/ 256 h 1534"/>
                  <a:gd name="T32" fmla="*/ 380 w 1296"/>
                  <a:gd name="T33" fmla="*/ 182 h 1534"/>
                  <a:gd name="T34" fmla="*/ 379 w 1296"/>
                  <a:gd name="T35" fmla="*/ 219 h 1534"/>
                  <a:gd name="T36" fmla="*/ 359 w 1296"/>
                  <a:gd name="T37" fmla="*/ 341 h 1534"/>
                  <a:gd name="T38" fmla="*/ 337 w 1296"/>
                  <a:gd name="T39" fmla="*/ 395 h 1534"/>
                  <a:gd name="T40" fmla="*/ 311 w 1296"/>
                  <a:gd name="T41" fmla="*/ 427 h 1534"/>
                  <a:gd name="T42" fmla="*/ 294 w 1296"/>
                  <a:gd name="T43" fmla="*/ 437 h 1534"/>
                  <a:gd name="T44" fmla="*/ 289 w 1296"/>
                  <a:gd name="T45" fmla="*/ 433 h 1534"/>
                  <a:gd name="T46" fmla="*/ 263 w 1296"/>
                  <a:gd name="T47" fmla="*/ 445 h 1534"/>
                  <a:gd name="T48" fmla="*/ 248 w 1296"/>
                  <a:gd name="T49" fmla="*/ 456 h 1534"/>
                  <a:gd name="T50" fmla="*/ 220 w 1296"/>
                  <a:gd name="T51" fmla="*/ 473 h 1534"/>
                  <a:gd name="T52" fmla="*/ 193 w 1296"/>
                  <a:gd name="T53" fmla="*/ 482 h 1534"/>
                  <a:gd name="T54" fmla="*/ 185 w 1296"/>
                  <a:gd name="T55" fmla="*/ 474 h 1534"/>
                  <a:gd name="T56" fmla="*/ 186 w 1296"/>
                  <a:gd name="T57" fmla="*/ 467 h 1534"/>
                  <a:gd name="T58" fmla="*/ 154 w 1296"/>
                  <a:gd name="T59" fmla="*/ 493 h 1534"/>
                  <a:gd name="T60" fmla="*/ 136 w 1296"/>
                  <a:gd name="T61" fmla="*/ 497 h 1534"/>
                  <a:gd name="T62" fmla="*/ 122 w 1296"/>
                  <a:gd name="T63" fmla="*/ 496 h 1534"/>
                  <a:gd name="T64" fmla="*/ 111 w 1296"/>
                  <a:gd name="T65" fmla="*/ 493 h 1534"/>
                  <a:gd name="T66" fmla="*/ 105 w 1296"/>
                  <a:gd name="T67" fmla="*/ 490 h 1534"/>
                  <a:gd name="T68" fmla="*/ 92 w 1296"/>
                  <a:gd name="T69" fmla="*/ 495 h 1534"/>
                  <a:gd name="T70" fmla="*/ 64 w 1296"/>
                  <a:gd name="T71" fmla="*/ 496 h 1534"/>
                  <a:gd name="T72" fmla="*/ 50 w 1296"/>
                  <a:gd name="T73" fmla="*/ 490 h 1534"/>
                  <a:gd name="T74" fmla="*/ 38 w 1296"/>
                  <a:gd name="T75" fmla="*/ 494 h 1534"/>
                  <a:gd name="T76" fmla="*/ 19 w 1296"/>
                  <a:gd name="T77" fmla="*/ 494 h 1534"/>
                  <a:gd name="T78" fmla="*/ 10 w 1296"/>
                  <a:gd name="T79" fmla="*/ 492 h 1534"/>
                  <a:gd name="T80" fmla="*/ 3 w 1296"/>
                  <a:gd name="T81" fmla="*/ 499 h 1534"/>
                  <a:gd name="T82" fmla="*/ 17 w 1296"/>
                  <a:gd name="T83" fmla="*/ 503 h 1534"/>
                  <a:gd name="T84" fmla="*/ 43 w 1296"/>
                  <a:gd name="T85" fmla="*/ 508 h 1534"/>
                  <a:gd name="T86" fmla="*/ 71 w 1296"/>
                  <a:gd name="T87" fmla="*/ 511 h 1534"/>
                  <a:gd name="T88" fmla="*/ 100 w 1296"/>
                  <a:gd name="T89" fmla="*/ 511 h 1534"/>
                  <a:gd name="T90" fmla="*/ 131 w 1296"/>
                  <a:gd name="T91" fmla="*/ 509 h 1534"/>
                  <a:gd name="T92" fmla="*/ 162 w 1296"/>
                  <a:gd name="T93" fmla="*/ 504 h 1534"/>
                  <a:gd name="T94" fmla="*/ 195 w 1296"/>
                  <a:gd name="T95" fmla="*/ 496 h 1534"/>
                  <a:gd name="T96" fmla="*/ 230 w 1296"/>
                  <a:gd name="T97" fmla="*/ 484 h 1534"/>
                  <a:gd name="T98" fmla="*/ 264 w 1296"/>
                  <a:gd name="T99" fmla="*/ 470 h 1534"/>
                  <a:gd name="T100" fmla="*/ 300 w 1296"/>
                  <a:gd name="T101" fmla="*/ 450 h 1534"/>
                  <a:gd name="T102" fmla="*/ 337 w 1296"/>
                  <a:gd name="T103" fmla="*/ 427 h 1534"/>
                  <a:gd name="T104" fmla="*/ 347 w 1296"/>
                  <a:gd name="T105" fmla="*/ 418 h 1534"/>
                  <a:gd name="T106" fmla="*/ 369 w 1296"/>
                  <a:gd name="T107" fmla="*/ 391 h 1534"/>
                  <a:gd name="T108" fmla="*/ 397 w 1296"/>
                  <a:gd name="T109" fmla="*/ 346 h 1534"/>
                  <a:gd name="T110" fmla="*/ 421 w 1296"/>
                  <a:gd name="T111" fmla="*/ 283 h 1534"/>
                  <a:gd name="T112" fmla="*/ 432 w 1296"/>
                  <a:gd name="T113" fmla="*/ 202 h 15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96"/>
                  <a:gd name="T172" fmla="*/ 0 h 1534"/>
                  <a:gd name="T173" fmla="*/ 1296 w 1296"/>
                  <a:gd name="T174" fmla="*/ 1534 h 15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96" h="1534">
                    <a:moveTo>
                      <a:pt x="1294" y="511"/>
                    </a:moveTo>
                    <a:lnTo>
                      <a:pt x="1293" y="502"/>
                    </a:lnTo>
                    <a:lnTo>
                      <a:pt x="1289" y="477"/>
                    </a:lnTo>
                    <a:lnTo>
                      <a:pt x="1280" y="437"/>
                    </a:lnTo>
                    <a:lnTo>
                      <a:pt x="1266" y="386"/>
                    </a:lnTo>
                    <a:lnTo>
                      <a:pt x="1260" y="364"/>
                    </a:lnTo>
                    <a:lnTo>
                      <a:pt x="1252" y="340"/>
                    </a:lnTo>
                    <a:lnTo>
                      <a:pt x="1244" y="317"/>
                    </a:lnTo>
                    <a:lnTo>
                      <a:pt x="1235" y="292"/>
                    </a:lnTo>
                    <a:lnTo>
                      <a:pt x="1225" y="267"/>
                    </a:lnTo>
                    <a:lnTo>
                      <a:pt x="1213" y="241"/>
                    </a:lnTo>
                    <a:lnTo>
                      <a:pt x="1201" y="216"/>
                    </a:lnTo>
                    <a:lnTo>
                      <a:pt x="1187" y="190"/>
                    </a:lnTo>
                    <a:lnTo>
                      <a:pt x="1173" y="163"/>
                    </a:lnTo>
                    <a:lnTo>
                      <a:pt x="1156" y="138"/>
                    </a:lnTo>
                    <a:lnTo>
                      <a:pt x="1139" y="114"/>
                    </a:lnTo>
                    <a:lnTo>
                      <a:pt x="1120" y="89"/>
                    </a:lnTo>
                    <a:lnTo>
                      <a:pt x="1100" y="66"/>
                    </a:lnTo>
                    <a:lnTo>
                      <a:pt x="1079" y="43"/>
                    </a:lnTo>
                    <a:lnTo>
                      <a:pt x="1056" y="20"/>
                    </a:lnTo>
                    <a:lnTo>
                      <a:pt x="1031" y="0"/>
                    </a:lnTo>
                    <a:lnTo>
                      <a:pt x="1048" y="22"/>
                    </a:lnTo>
                    <a:lnTo>
                      <a:pt x="1061" y="43"/>
                    </a:lnTo>
                    <a:lnTo>
                      <a:pt x="1074" y="63"/>
                    </a:lnTo>
                    <a:lnTo>
                      <a:pt x="1083" y="79"/>
                    </a:lnTo>
                    <a:lnTo>
                      <a:pt x="1091" y="94"/>
                    </a:lnTo>
                    <a:lnTo>
                      <a:pt x="1098" y="106"/>
                    </a:lnTo>
                    <a:lnTo>
                      <a:pt x="1101" y="113"/>
                    </a:lnTo>
                    <a:lnTo>
                      <a:pt x="1102" y="115"/>
                    </a:lnTo>
                    <a:lnTo>
                      <a:pt x="1136" y="205"/>
                    </a:lnTo>
                    <a:lnTo>
                      <a:pt x="1161" y="291"/>
                    </a:lnTo>
                    <a:lnTo>
                      <a:pt x="1180" y="374"/>
                    </a:lnTo>
                    <a:lnTo>
                      <a:pt x="1193" y="453"/>
                    </a:lnTo>
                    <a:lnTo>
                      <a:pt x="1201" y="529"/>
                    </a:lnTo>
                    <a:lnTo>
                      <a:pt x="1204" y="600"/>
                    </a:lnTo>
                    <a:lnTo>
                      <a:pt x="1204" y="665"/>
                    </a:lnTo>
                    <a:lnTo>
                      <a:pt x="1201" y="727"/>
                    </a:lnTo>
                    <a:lnTo>
                      <a:pt x="1194" y="782"/>
                    </a:lnTo>
                    <a:lnTo>
                      <a:pt x="1187" y="831"/>
                    </a:lnTo>
                    <a:lnTo>
                      <a:pt x="1179" y="874"/>
                    </a:lnTo>
                    <a:lnTo>
                      <a:pt x="1170" y="910"/>
                    </a:lnTo>
                    <a:lnTo>
                      <a:pt x="1163" y="938"/>
                    </a:lnTo>
                    <a:lnTo>
                      <a:pt x="1156" y="960"/>
                    </a:lnTo>
                    <a:lnTo>
                      <a:pt x="1152" y="973"/>
                    </a:lnTo>
                    <a:lnTo>
                      <a:pt x="1150" y="977"/>
                    </a:lnTo>
                    <a:lnTo>
                      <a:pt x="1155" y="922"/>
                    </a:lnTo>
                    <a:lnTo>
                      <a:pt x="1156" y="851"/>
                    </a:lnTo>
                    <a:lnTo>
                      <a:pt x="1154" y="770"/>
                    </a:lnTo>
                    <a:lnTo>
                      <a:pt x="1151" y="687"/>
                    </a:lnTo>
                    <a:lnTo>
                      <a:pt x="1145" y="611"/>
                    </a:lnTo>
                    <a:lnTo>
                      <a:pt x="1141" y="546"/>
                    </a:lnTo>
                    <a:lnTo>
                      <a:pt x="1137" y="502"/>
                    </a:lnTo>
                    <a:lnTo>
                      <a:pt x="1136" y="486"/>
                    </a:lnTo>
                    <a:lnTo>
                      <a:pt x="1136" y="656"/>
                    </a:lnTo>
                    <a:lnTo>
                      <a:pt x="1124" y="801"/>
                    </a:lnTo>
                    <a:lnTo>
                      <a:pt x="1103" y="924"/>
                    </a:lnTo>
                    <a:lnTo>
                      <a:pt x="1078" y="1023"/>
                    </a:lnTo>
                    <a:lnTo>
                      <a:pt x="1052" y="1100"/>
                    </a:lnTo>
                    <a:lnTo>
                      <a:pt x="1028" y="1155"/>
                    </a:lnTo>
                    <a:lnTo>
                      <a:pt x="1012" y="1187"/>
                    </a:lnTo>
                    <a:lnTo>
                      <a:pt x="1005" y="1198"/>
                    </a:lnTo>
                    <a:lnTo>
                      <a:pt x="966" y="1249"/>
                    </a:lnTo>
                    <a:lnTo>
                      <a:pt x="934" y="1281"/>
                    </a:lnTo>
                    <a:lnTo>
                      <a:pt x="910" y="1301"/>
                    </a:lnTo>
                    <a:lnTo>
                      <a:pt x="893" y="1309"/>
                    </a:lnTo>
                    <a:lnTo>
                      <a:pt x="881" y="1311"/>
                    </a:lnTo>
                    <a:lnTo>
                      <a:pt x="873" y="1307"/>
                    </a:lnTo>
                    <a:lnTo>
                      <a:pt x="869" y="1302"/>
                    </a:lnTo>
                    <a:lnTo>
                      <a:pt x="868" y="1300"/>
                    </a:lnTo>
                    <a:lnTo>
                      <a:pt x="895" y="1189"/>
                    </a:lnTo>
                    <a:lnTo>
                      <a:pt x="792" y="1333"/>
                    </a:lnTo>
                    <a:lnTo>
                      <a:pt x="789" y="1336"/>
                    </a:lnTo>
                    <a:lnTo>
                      <a:pt x="779" y="1343"/>
                    </a:lnTo>
                    <a:lnTo>
                      <a:pt x="764" y="1355"/>
                    </a:lnTo>
                    <a:lnTo>
                      <a:pt x="743" y="1368"/>
                    </a:lnTo>
                    <a:lnTo>
                      <a:pt x="718" y="1384"/>
                    </a:lnTo>
                    <a:lnTo>
                      <a:pt x="690" y="1402"/>
                    </a:lnTo>
                    <a:lnTo>
                      <a:pt x="659" y="1419"/>
                    </a:lnTo>
                    <a:lnTo>
                      <a:pt x="627" y="1435"/>
                    </a:lnTo>
                    <a:lnTo>
                      <a:pt x="598" y="1446"/>
                    </a:lnTo>
                    <a:lnTo>
                      <a:pt x="579" y="1447"/>
                    </a:lnTo>
                    <a:lnTo>
                      <a:pt x="566" y="1443"/>
                    </a:lnTo>
                    <a:lnTo>
                      <a:pt x="559" y="1434"/>
                    </a:lnTo>
                    <a:lnTo>
                      <a:pt x="556" y="1423"/>
                    </a:lnTo>
                    <a:lnTo>
                      <a:pt x="556" y="1412"/>
                    </a:lnTo>
                    <a:lnTo>
                      <a:pt x="557" y="1404"/>
                    </a:lnTo>
                    <a:lnTo>
                      <a:pt x="558" y="1402"/>
                    </a:lnTo>
                    <a:lnTo>
                      <a:pt x="503" y="1460"/>
                    </a:lnTo>
                    <a:lnTo>
                      <a:pt x="482" y="1471"/>
                    </a:lnTo>
                    <a:lnTo>
                      <a:pt x="462" y="1481"/>
                    </a:lnTo>
                    <a:lnTo>
                      <a:pt x="444" y="1486"/>
                    </a:lnTo>
                    <a:lnTo>
                      <a:pt x="426" y="1490"/>
                    </a:lnTo>
                    <a:lnTo>
                      <a:pt x="409" y="1493"/>
                    </a:lnTo>
                    <a:lnTo>
                      <a:pt x="394" y="1493"/>
                    </a:lnTo>
                    <a:lnTo>
                      <a:pt x="379" y="1491"/>
                    </a:lnTo>
                    <a:lnTo>
                      <a:pt x="365" y="1490"/>
                    </a:lnTo>
                    <a:lnTo>
                      <a:pt x="353" y="1487"/>
                    </a:lnTo>
                    <a:lnTo>
                      <a:pt x="343" y="1483"/>
                    </a:lnTo>
                    <a:lnTo>
                      <a:pt x="333" y="1481"/>
                    </a:lnTo>
                    <a:lnTo>
                      <a:pt x="325" y="1476"/>
                    </a:lnTo>
                    <a:lnTo>
                      <a:pt x="320" y="1474"/>
                    </a:lnTo>
                    <a:lnTo>
                      <a:pt x="314" y="1471"/>
                    </a:lnTo>
                    <a:lnTo>
                      <a:pt x="312" y="1468"/>
                    </a:lnTo>
                    <a:lnTo>
                      <a:pt x="311" y="1468"/>
                    </a:lnTo>
                    <a:lnTo>
                      <a:pt x="276" y="1486"/>
                    </a:lnTo>
                    <a:lnTo>
                      <a:pt x="245" y="1494"/>
                    </a:lnTo>
                    <a:lnTo>
                      <a:pt x="216" y="1494"/>
                    </a:lnTo>
                    <a:lnTo>
                      <a:pt x="192" y="1490"/>
                    </a:lnTo>
                    <a:lnTo>
                      <a:pt x="173" y="1485"/>
                    </a:lnTo>
                    <a:lnTo>
                      <a:pt x="158" y="1476"/>
                    </a:lnTo>
                    <a:lnTo>
                      <a:pt x="149" y="1471"/>
                    </a:lnTo>
                    <a:lnTo>
                      <a:pt x="146" y="1468"/>
                    </a:lnTo>
                    <a:lnTo>
                      <a:pt x="132" y="1478"/>
                    </a:lnTo>
                    <a:lnTo>
                      <a:pt x="113" y="1483"/>
                    </a:lnTo>
                    <a:lnTo>
                      <a:pt x="95" y="1486"/>
                    </a:lnTo>
                    <a:lnTo>
                      <a:pt x="75" y="1485"/>
                    </a:lnTo>
                    <a:lnTo>
                      <a:pt x="58" y="1483"/>
                    </a:lnTo>
                    <a:lnTo>
                      <a:pt x="42" y="1481"/>
                    </a:lnTo>
                    <a:lnTo>
                      <a:pt x="33" y="1478"/>
                    </a:lnTo>
                    <a:lnTo>
                      <a:pt x="29" y="1476"/>
                    </a:lnTo>
                    <a:lnTo>
                      <a:pt x="23" y="1485"/>
                    </a:lnTo>
                    <a:lnTo>
                      <a:pt x="16" y="1491"/>
                    </a:lnTo>
                    <a:lnTo>
                      <a:pt x="8" y="1497"/>
                    </a:lnTo>
                    <a:lnTo>
                      <a:pt x="0" y="1501"/>
                    </a:lnTo>
                    <a:lnTo>
                      <a:pt x="25" y="1506"/>
                    </a:lnTo>
                    <a:lnTo>
                      <a:pt x="50" y="1511"/>
                    </a:lnTo>
                    <a:lnTo>
                      <a:pt x="76" y="1517"/>
                    </a:lnTo>
                    <a:lnTo>
                      <a:pt x="102" y="1521"/>
                    </a:lnTo>
                    <a:lnTo>
                      <a:pt x="129" y="1525"/>
                    </a:lnTo>
                    <a:lnTo>
                      <a:pt x="157" y="1529"/>
                    </a:lnTo>
                    <a:lnTo>
                      <a:pt x="185" y="1530"/>
                    </a:lnTo>
                    <a:lnTo>
                      <a:pt x="213" y="1533"/>
                    </a:lnTo>
                    <a:lnTo>
                      <a:pt x="243" y="1534"/>
                    </a:lnTo>
                    <a:lnTo>
                      <a:pt x="271" y="1534"/>
                    </a:lnTo>
                    <a:lnTo>
                      <a:pt x="301" y="1533"/>
                    </a:lnTo>
                    <a:lnTo>
                      <a:pt x="331" y="1531"/>
                    </a:lnTo>
                    <a:lnTo>
                      <a:pt x="361" y="1530"/>
                    </a:lnTo>
                    <a:lnTo>
                      <a:pt x="393" y="1527"/>
                    </a:lnTo>
                    <a:lnTo>
                      <a:pt x="424" y="1523"/>
                    </a:lnTo>
                    <a:lnTo>
                      <a:pt x="456" y="1518"/>
                    </a:lnTo>
                    <a:lnTo>
                      <a:pt x="487" y="1513"/>
                    </a:lnTo>
                    <a:lnTo>
                      <a:pt x="520" y="1505"/>
                    </a:lnTo>
                    <a:lnTo>
                      <a:pt x="554" y="1497"/>
                    </a:lnTo>
                    <a:lnTo>
                      <a:pt x="586" y="1489"/>
                    </a:lnTo>
                    <a:lnTo>
                      <a:pt x="620" y="1478"/>
                    </a:lnTo>
                    <a:lnTo>
                      <a:pt x="654" y="1467"/>
                    </a:lnTo>
                    <a:lnTo>
                      <a:pt x="689" y="1454"/>
                    </a:lnTo>
                    <a:lnTo>
                      <a:pt x="723" y="1440"/>
                    </a:lnTo>
                    <a:lnTo>
                      <a:pt x="758" y="1426"/>
                    </a:lnTo>
                    <a:lnTo>
                      <a:pt x="793" y="1410"/>
                    </a:lnTo>
                    <a:lnTo>
                      <a:pt x="829" y="1391"/>
                    </a:lnTo>
                    <a:lnTo>
                      <a:pt x="865" y="1372"/>
                    </a:lnTo>
                    <a:lnTo>
                      <a:pt x="901" y="1352"/>
                    </a:lnTo>
                    <a:lnTo>
                      <a:pt x="938" y="1331"/>
                    </a:lnTo>
                    <a:lnTo>
                      <a:pt x="975" y="1307"/>
                    </a:lnTo>
                    <a:lnTo>
                      <a:pt x="1012" y="1282"/>
                    </a:lnTo>
                    <a:lnTo>
                      <a:pt x="1015" y="1280"/>
                    </a:lnTo>
                    <a:lnTo>
                      <a:pt x="1025" y="1270"/>
                    </a:lnTo>
                    <a:lnTo>
                      <a:pt x="1040" y="1256"/>
                    </a:lnTo>
                    <a:lnTo>
                      <a:pt x="1060" y="1234"/>
                    </a:lnTo>
                    <a:lnTo>
                      <a:pt x="1082" y="1207"/>
                    </a:lnTo>
                    <a:lnTo>
                      <a:pt x="1108" y="1175"/>
                    </a:lnTo>
                    <a:lnTo>
                      <a:pt x="1136" y="1135"/>
                    </a:lnTo>
                    <a:lnTo>
                      <a:pt x="1163" y="1091"/>
                    </a:lnTo>
                    <a:lnTo>
                      <a:pt x="1191" y="1040"/>
                    </a:lnTo>
                    <a:lnTo>
                      <a:pt x="1217" y="983"/>
                    </a:lnTo>
                    <a:lnTo>
                      <a:pt x="1241" y="920"/>
                    </a:lnTo>
                    <a:lnTo>
                      <a:pt x="1262" y="850"/>
                    </a:lnTo>
                    <a:lnTo>
                      <a:pt x="1278" y="774"/>
                    </a:lnTo>
                    <a:lnTo>
                      <a:pt x="1290" y="693"/>
                    </a:lnTo>
                    <a:lnTo>
                      <a:pt x="1296" y="605"/>
                    </a:lnTo>
                    <a:lnTo>
                      <a:pt x="1294" y="511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93"/>
              <p:cNvSpPr>
                <a:spLocks/>
              </p:cNvSpPr>
              <p:nvPr/>
            </p:nvSpPr>
            <p:spPr bwMode="auto">
              <a:xfrm>
                <a:off x="3595" y="506"/>
                <a:ext cx="199" cy="499"/>
              </a:xfrm>
              <a:custGeom>
                <a:avLst/>
                <a:gdLst>
                  <a:gd name="T0" fmla="*/ 173 w 598"/>
                  <a:gd name="T1" fmla="*/ 0 h 1497"/>
                  <a:gd name="T2" fmla="*/ 161 w 598"/>
                  <a:gd name="T3" fmla="*/ 1 h 1497"/>
                  <a:gd name="T4" fmla="*/ 141 w 598"/>
                  <a:gd name="T5" fmla="*/ 7 h 1497"/>
                  <a:gd name="T6" fmla="*/ 116 w 598"/>
                  <a:gd name="T7" fmla="*/ 19 h 1497"/>
                  <a:gd name="T8" fmla="*/ 89 w 598"/>
                  <a:gd name="T9" fmla="*/ 40 h 1497"/>
                  <a:gd name="T10" fmla="*/ 63 w 598"/>
                  <a:gd name="T11" fmla="*/ 74 h 1497"/>
                  <a:gd name="T12" fmla="*/ 41 w 598"/>
                  <a:gd name="T13" fmla="*/ 123 h 1497"/>
                  <a:gd name="T14" fmla="*/ 26 w 598"/>
                  <a:gd name="T15" fmla="*/ 188 h 1497"/>
                  <a:gd name="T16" fmla="*/ 23 w 598"/>
                  <a:gd name="T17" fmla="*/ 230 h 1497"/>
                  <a:gd name="T18" fmla="*/ 24 w 598"/>
                  <a:gd name="T19" fmla="*/ 244 h 1497"/>
                  <a:gd name="T20" fmla="*/ 27 w 598"/>
                  <a:gd name="T21" fmla="*/ 269 h 1497"/>
                  <a:gd name="T22" fmla="*/ 36 w 598"/>
                  <a:gd name="T23" fmla="*/ 304 h 1497"/>
                  <a:gd name="T24" fmla="*/ 53 w 598"/>
                  <a:gd name="T25" fmla="*/ 344 h 1497"/>
                  <a:gd name="T26" fmla="*/ 78 w 598"/>
                  <a:gd name="T27" fmla="*/ 388 h 1497"/>
                  <a:gd name="T28" fmla="*/ 116 w 598"/>
                  <a:gd name="T29" fmla="*/ 434 h 1497"/>
                  <a:gd name="T30" fmla="*/ 167 w 598"/>
                  <a:gd name="T31" fmla="*/ 478 h 1497"/>
                  <a:gd name="T32" fmla="*/ 197 w 598"/>
                  <a:gd name="T33" fmla="*/ 499 h 1497"/>
                  <a:gd name="T34" fmla="*/ 182 w 598"/>
                  <a:gd name="T35" fmla="*/ 493 h 1497"/>
                  <a:gd name="T36" fmla="*/ 155 w 598"/>
                  <a:gd name="T37" fmla="*/ 480 h 1497"/>
                  <a:gd name="T38" fmla="*/ 122 w 598"/>
                  <a:gd name="T39" fmla="*/ 459 h 1497"/>
                  <a:gd name="T40" fmla="*/ 86 w 598"/>
                  <a:gd name="T41" fmla="*/ 427 h 1497"/>
                  <a:gd name="T42" fmla="*/ 51 w 598"/>
                  <a:gd name="T43" fmla="*/ 383 h 1497"/>
                  <a:gd name="T44" fmla="*/ 23 w 598"/>
                  <a:gd name="T45" fmla="*/ 326 h 1497"/>
                  <a:gd name="T46" fmla="*/ 4 w 598"/>
                  <a:gd name="T47" fmla="*/ 254 h 1497"/>
                  <a:gd name="T48" fmla="*/ 0 w 598"/>
                  <a:gd name="T49" fmla="*/ 209 h 1497"/>
                  <a:gd name="T50" fmla="*/ 1 w 598"/>
                  <a:gd name="T51" fmla="*/ 193 h 1497"/>
                  <a:gd name="T52" fmla="*/ 6 w 598"/>
                  <a:gd name="T53" fmla="*/ 164 h 1497"/>
                  <a:gd name="T54" fmla="*/ 16 w 598"/>
                  <a:gd name="T55" fmla="*/ 128 h 1497"/>
                  <a:gd name="T56" fmla="*/ 33 w 598"/>
                  <a:gd name="T57" fmla="*/ 90 h 1497"/>
                  <a:gd name="T58" fmla="*/ 59 w 598"/>
                  <a:gd name="T59" fmla="*/ 53 h 1497"/>
                  <a:gd name="T60" fmla="*/ 95 w 598"/>
                  <a:gd name="T61" fmla="*/ 23 h 1497"/>
                  <a:gd name="T62" fmla="*/ 144 w 598"/>
                  <a:gd name="T63" fmla="*/ 3 h 14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8"/>
                  <a:gd name="T97" fmla="*/ 0 h 1497"/>
                  <a:gd name="T98" fmla="*/ 598 w 598"/>
                  <a:gd name="T99" fmla="*/ 1497 h 14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8" h="1497">
                    <a:moveTo>
                      <a:pt x="523" y="0"/>
                    </a:moveTo>
                    <a:lnTo>
                      <a:pt x="519" y="0"/>
                    </a:lnTo>
                    <a:lnTo>
                      <a:pt x="505" y="1"/>
                    </a:lnTo>
                    <a:lnTo>
                      <a:pt x="484" y="4"/>
                    </a:lnTo>
                    <a:lnTo>
                      <a:pt x="457" y="10"/>
                    </a:lnTo>
                    <a:lnTo>
                      <a:pt x="424" y="21"/>
                    </a:lnTo>
                    <a:lnTo>
                      <a:pt x="388" y="36"/>
                    </a:lnTo>
                    <a:lnTo>
                      <a:pt x="349" y="57"/>
                    </a:lnTo>
                    <a:lnTo>
                      <a:pt x="309" y="85"/>
                    </a:lnTo>
                    <a:lnTo>
                      <a:pt x="267" y="121"/>
                    </a:lnTo>
                    <a:lnTo>
                      <a:pt x="227" y="167"/>
                    </a:lnTo>
                    <a:lnTo>
                      <a:pt x="189" y="222"/>
                    </a:lnTo>
                    <a:lnTo>
                      <a:pt x="154" y="289"/>
                    </a:lnTo>
                    <a:lnTo>
                      <a:pt x="123" y="368"/>
                    </a:lnTo>
                    <a:lnTo>
                      <a:pt x="98" y="459"/>
                    </a:lnTo>
                    <a:lnTo>
                      <a:pt x="79" y="565"/>
                    </a:lnTo>
                    <a:lnTo>
                      <a:pt x="68" y="685"/>
                    </a:lnTo>
                    <a:lnTo>
                      <a:pt x="68" y="690"/>
                    </a:lnTo>
                    <a:lnTo>
                      <a:pt x="68" y="706"/>
                    </a:lnTo>
                    <a:lnTo>
                      <a:pt x="71" y="732"/>
                    </a:lnTo>
                    <a:lnTo>
                      <a:pt x="75" y="767"/>
                    </a:lnTo>
                    <a:lnTo>
                      <a:pt x="81" y="808"/>
                    </a:lnTo>
                    <a:lnTo>
                      <a:pt x="93" y="858"/>
                    </a:lnTo>
                    <a:lnTo>
                      <a:pt x="109" y="911"/>
                    </a:lnTo>
                    <a:lnTo>
                      <a:pt x="129" y="970"/>
                    </a:lnTo>
                    <a:lnTo>
                      <a:pt x="158" y="1033"/>
                    </a:lnTo>
                    <a:lnTo>
                      <a:pt x="192" y="1099"/>
                    </a:lnTo>
                    <a:lnTo>
                      <a:pt x="235" y="1165"/>
                    </a:lnTo>
                    <a:lnTo>
                      <a:pt x="286" y="1234"/>
                    </a:lnTo>
                    <a:lnTo>
                      <a:pt x="348" y="1302"/>
                    </a:lnTo>
                    <a:lnTo>
                      <a:pt x="420" y="1370"/>
                    </a:lnTo>
                    <a:lnTo>
                      <a:pt x="502" y="1435"/>
                    </a:lnTo>
                    <a:lnTo>
                      <a:pt x="598" y="1497"/>
                    </a:lnTo>
                    <a:lnTo>
                      <a:pt x="592" y="1496"/>
                    </a:lnTo>
                    <a:lnTo>
                      <a:pt x="574" y="1489"/>
                    </a:lnTo>
                    <a:lnTo>
                      <a:pt x="546" y="1479"/>
                    </a:lnTo>
                    <a:lnTo>
                      <a:pt x="510" y="1463"/>
                    </a:lnTo>
                    <a:lnTo>
                      <a:pt x="467" y="1440"/>
                    </a:lnTo>
                    <a:lnTo>
                      <a:pt x="418" y="1412"/>
                    </a:lnTo>
                    <a:lnTo>
                      <a:pt x="366" y="1376"/>
                    </a:lnTo>
                    <a:lnTo>
                      <a:pt x="312" y="1333"/>
                    </a:lnTo>
                    <a:lnTo>
                      <a:pt x="258" y="1281"/>
                    </a:lnTo>
                    <a:lnTo>
                      <a:pt x="204" y="1219"/>
                    </a:lnTo>
                    <a:lnTo>
                      <a:pt x="154" y="1149"/>
                    </a:lnTo>
                    <a:lnTo>
                      <a:pt x="108" y="1069"/>
                    </a:lnTo>
                    <a:lnTo>
                      <a:pt x="68" y="978"/>
                    </a:lnTo>
                    <a:lnTo>
                      <a:pt x="36" y="875"/>
                    </a:lnTo>
                    <a:lnTo>
                      <a:pt x="12" y="761"/>
                    </a:lnTo>
                    <a:lnTo>
                      <a:pt x="0" y="634"/>
                    </a:lnTo>
                    <a:lnTo>
                      <a:pt x="0" y="627"/>
                    </a:lnTo>
                    <a:lnTo>
                      <a:pt x="1" y="607"/>
                    </a:lnTo>
                    <a:lnTo>
                      <a:pt x="4" y="578"/>
                    </a:lnTo>
                    <a:lnTo>
                      <a:pt x="10" y="539"/>
                    </a:lnTo>
                    <a:lnTo>
                      <a:pt x="18" y="492"/>
                    </a:lnTo>
                    <a:lnTo>
                      <a:pt x="31" y="440"/>
                    </a:lnTo>
                    <a:lnTo>
                      <a:pt x="48" y="384"/>
                    </a:lnTo>
                    <a:lnTo>
                      <a:pt x="71" y="326"/>
                    </a:lnTo>
                    <a:lnTo>
                      <a:pt x="99" y="269"/>
                    </a:lnTo>
                    <a:lnTo>
                      <a:pt x="134" y="211"/>
                    </a:lnTo>
                    <a:lnTo>
                      <a:pt x="176" y="158"/>
                    </a:lnTo>
                    <a:lnTo>
                      <a:pt x="226" y="109"/>
                    </a:lnTo>
                    <a:lnTo>
                      <a:pt x="286" y="68"/>
                    </a:lnTo>
                    <a:lnTo>
                      <a:pt x="354" y="34"/>
                    </a:lnTo>
                    <a:lnTo>
                      <a:pt x="433" y="10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94"/>
              <p:cNvSpPr>
                <a:spLocks/>
              </p:cNvSpPr>
              <p:nvPr/>
            </p:nvSpPr>
            <p:spPr bwMode="auto">
              <a:xfrm>
                <a:off x="4057" y="483"/>
                <a:ext cx="119" cy="162"/>
              </a:xfrm>
              <a:custGeom>
                <a:avLst/>
                <a:gdLst>
                  <a:gd name="T0" fmla="*/ 0 w 358"/>
                  <a:gd name="T1" fmla="*/ 2 h 487"/>
                  <a:gd name="T2" fmla="*/ 1 w 358"/>
                  <a:gd name="T3" fmla="*/ 2 h 487"/>
                  <a:gd name="T4" fmla="*/ 4 w 358"/>
                  <a:gd name="T5" fmla="*/ 3 h 487"/>
                  <a:gd name="T6" fmla="*/ 9 w 358"/>
                  <a:gd name="T7" fmla="*/ 6 h 487"/>
                  <a:gd name="T8" fmla="*/ 16 w 358"/>
                  <a:gd name="T9" fmla="*/ 9 h 487"/>
                  <a:gd name="T10" fmla="*/ 24 w 358"/>
                  <a:gd name="T11" fmla="*/ 13 h 487"/>
                  <a:gd name="T12" fmla="*/ 33 w 358"/>
                  <a:gd name="T13" fmla="*/ 19 h 487"/>
                  <a:gd name="T14" fmla="*/ 42 w 358"/>
                  <a:gd name="T15" fmla="*/ 26 h 487"/>
                  <a:gd name="T16" fmla="*/ 53 w 358"/>
                  <a:gd name="T17" fmla="*/ 34 h 487"/>
                  <a:gd name="T18" fmla="*/ 63 w 358"/>
                  <a:gd name="T19" fmla="*/ 45 h 487"/>
                  <a:gd name="T20" fmla="*/ 73 w 358"/>
                  <a:gd name="T21" fmla="*/ 56 h 487"/>
                  <a:gd name="T22" fmla="*/ 83 w 358"/>
                  <a:gd name="T23" fmla="*/ 69 h 487"/>
                  <a:gd name="T24" fmla="*/ 92 w 358"/>
                  <a:gd name="T25" fmla="*/ 83 h 487"/>
                  <a:gd name="T26" fmla="*/ 101 w 358"/>
                  <a:gd name="T27" fmla="*/ 100 h 487"/>
                  <a:gd name="T28" fmla="*/ 108 w 358"/>
                  <a:gd name="T29" fmla="*/ 119 h 487"/>
                  <a:gd name="T30" fmla="*/ 115 w 358"/>
                  <a:gd name="T31" fmla="*/ 139 h 487"/>
                  <a:gd name="T32" fmla="*/ 119 w 358"/>
                  <a:gd name="T33" fmla="*/ 162 h 487"/>
                  <a:gd name="T34" fmla="*/ 119 w 358"/>
                  <a:gd name="T35" fmla="*/ 158 h 487"/>
                  <a:gd name="T36" fmla="*/ 118 w 358"/>
                  <a:gd name="T37" fmla="*/ 146 h 487"/>
                  <a:gd name="T38" fmla="*/ 116 w 358"/>
                  <a:gd name="T39" fmla="*/ 129 h 487"/>
                  <a:gd name="T40" fmla="*/ 113 w 358"/>
                  <a:gd name="T41" fmla="*/ 108 h 487"/>
                  <a:gd name="T42" fmla="*/ 107 w 358"/>
                  <a:gd name="T43" fmla="*/ 84 h 487"/>
                  <a:gd name="T44" fmla="*/ 99 w 358"/>
                  <a:gd name="T45" fmla="*/ 60 h 487"/>
                  <a:gd name="T46" fmla="*/ 87 w 358"/>
                  <a:gd name="T47" fmla="*/ 37 h 487"/>
                  <a:gd name="T48" fmla="*/ 71 w 358"/>
                  <a:gd name="T49" fmla="*/ 16 h 487"/>
                  <a:gd name="T50" fmla="*/ 70 w 358"/>
                  <a:gd name="T51" fmla="*/ 16 h 487"/>
                  <a:gd name="T52" fmla="*/ 69 w 358"/>
                  <a:gd name="T53" fmla="*/ 15 h 487"/>
                  <a:gd name="T54" fmla="*/ 66 w 358"/>
                  <a:gd name="T55" fmla="*/ 14 h 487"/>
                  <a:gd name="T56" fmla="*/ 63 w 358"/>
                  <a:gd name="T57" fmla="*/ 12 h 487"/>
                  <a:gd name="T58" fmla="*/ 60 w 358"/>
                  <a:gd name="T59" fmla="*/ 11 h 487"/>
                  <a:gd name="T60" fmla="*/ 56 w 358"/>
                  <a:gd name="T61" fmla="*/ 9 h 487"/>
                  <a:gd name="T62" fmla="*/ 51 w 358"/>
                  <a:gd name="T63" fmla="*/ 8 h 487"/>
                  <a:gd name="T64" fmla="*/ 46 w 358"/>
                  <a:gd name="T65" fmla="*/ 6 h 487"/>
                  <a:gd name="T66" fmla="*/ 40 w 358"/>
                  <a:gd name="T67" fmla="*/ 4 h 487"/>
                  <a:gd name="T68" fmla="*/ 34 w 358"/>
                  <a:gd name="T69" fmla="*/ 3 h 487"/>
                  <a:gd name="T70" fmla="*/ 29 w 358"/>
                  <a:gd name="T71" fmla="*/ 1 h 487"/>
                  <a:gd name="T72" fmla="*/ 23 w 358"/>
                  <a:gd name="T73" fmla="*/ 0 h 487"/>
                  <a:gd name="T74" fmla="*/ 17 w 358"/>
                  <a:gd name="T75" fmla="*/ 0 h 487"/>
                  <a:gd name="T76" fmla="*/ 11 w 358"/>
                  <a:gd name="T77" fmla="*/ 0 h 487"/>
                  <a:gd name="T78" fmla="*/ 5 w 358"/>
                  <a:gd name="T79" fmla="*/ 0 h 487"/>
                  <a:gd name="T80" fmla="*/ 0 w 358"/>
                  <a:gd name="T81" fmla="*/ 2 h 4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8"/>
                  <a:gd name="T124" fmla="*/ 0 h 487"/>
                  <a:gd name="T125" fmla="*/ 358 w 358"/>
                  <a:gd name="T126" fmla="*/ 487 h 48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8" h="487">
                    <a:moveTo>
                      <a:pt x="0" y="5"/>
                    </a:moveTo>
                    <a:lnTo>
                      <a:pt x="3" y="6"/>
                    </a:lnTo>
                    <a:lnTo>
                      <a:pt x="13" y="10"/>
                    </a:lnTo>
                    <a:lnTo>
                      <a:pt x="28" y="17"/>
                    </a:lnTo>
                    <a:lnTo>
                      <a:pt x="48" y="27"/>
                    </a:lnTo>
                    <a:lnTo>
                      <a:pt x="72" y="40"/>
                    </a:lnTo>
                    <a:lnTo>
                      <a:pt x="99" y="57"/>
                    </a:lnTo>
                    <a:lnTo>
                      <a:pt x="127" y="79"/>
                    </a:lnTo>
                    <a:lnTo>
                      <a:pt x="158" y="103"/>
                    </a:lnTo>
                    <a:lnTo>
                      <a:pt x="189" y="134"/>
                    </a:lnTo>
                    <a:lnTo>
                      <a:pt x="220" y="167"/>
                    </a:lnTo>
                    <a:lnTo>
                      <a:pt x="250" y="207"/>
                    </a:lnTo>
                    <a:lnTo>
                      <a:pt x="278" y="251"/>
                    </a:lnTo>
                    <a:lnTo>
                      <a:pt x="304" y="301"/>
                    </a:lnTo>
                    <a:lnTo>
                      <a:pt x="326" y="357"/>
                    </a:lnTo>
                    <a:lnTo>
                      <a:pt x="345" y="419"/>
                    </a:lnTo>
                    <a:lnTo>
                      <a:pt x="358" y="487"/>
                    </a:lnTo>
                    <a:lnTo>
                      <a:pt x="358" y="475"/>
                    </a:lnTo>
                    <a:lnTo>
                      <a:pt x="356" y="440"/>
                    </a:lnTo>
                    <a:lnTo>
                      <a:pt x="350" y="388"/>
                    </a:lnTo>
                    <a:lnTo>
                      <a:pt x="339" y="325"/>
                    </a:lnTo>
                    <a:lnTo>
                      <a:pt x="323" y="254"/>
                    </a:lnTo>
                    <a:lnTo>
                      <a:pt x="297" y="180"/>
                    </a:lnTo>
                    <a:lnTo>
                      <a:pt x="261" y="111"/>
                    </a:lnTo>
                    <a:lnTo>
                      <a:pt x="213" y="48"/>
                    </a:lnTo>
                    <a:lnTo>
                      <a:pt x="212" y="47"/>
                    </a:lnTo>
                    <a:lnTo>
                      <a:pt x="208" y="45"/>
                    </a:lnTo>
                    <a:lnTo>
                      <a:pt x="200" y="41"/>
                    </a:lnTo>
                    <a:lnTo>
                      <a:pt x="191" y="37"/>
                    </a:lnTo>
                    <a:lnTo>
                      <a:pt x="180" y="33"/>
                    </a:lnTo>
                    <a:lnTo>
                      <a:pt x="167" y="28"/>
                    </a:lnTo>
                    <a:lnTo>
                      <a:pt x="153" y="23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6" y="4"/>
                    </a:lnTo>
                    <a:lnTo>
                      <a:pt x="68" y="1"/>
                    </a:lnTo>
                    <a:lnTo>
                      <a:pt x="50" y="0"/>
                    </a:lnTo>
                    <a:lnTo>
                      <a:pt x="32" y="0"/>
                    </a:lnTo>
                    <a:lnTo>
                      <a:pt x="16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95"/>
              <p:cNvSpPr>
                <a:spLocks/>
              </p:cNvSpPr>
              <p:nvPr/>
            </p:nvSpPr>
            <p:spPr bwMode="auto">
              <a:xfrm>
                <a:off x="3719" y="504"/>
                <a:ext cx="274" cy="70"/>
              </a:xfrm>
              <a:custGeom>
                <a:avLst/>
                <a:gdLst>
                  <a:gd name="T0" fmla="*/ 71 w 824"/>
                  <a:gd name="T1" fmla="*/ 0 h 211"/>
                  <a:gd name="T2" fmla="*/ 76 w 824"/>
                  <a:gd name="T3" fmla="*/ 7 h 211"/>
                  <a:gd name="T4" fmla="*/ 84 w 824"/>
                  <a:gd name="T5" fmla="*/ 14 h 211"/>
                  <a:gd name="T6" fmla="*/ 86 w 824"/>
                  <a:gd name="T7" fmla="*/ 14 h 211"/>
                  <a:gd name="T8" fmla="*/ 79 w 824"/>
                  <a:gd name="T9" fmla="*/ 12 h 211"/>
                  <a:gd name="T10" fmla="*/ 67 w 824"/>
                  <a:gd name="T11" fmla="*/ 13 h 211"/>
                  <a:gd name="T12" fmla="*/ 49 w 824"/>
                  <a:gd name="T13" fmla="*/ 20 h 211"/>
                  <a:gd name="T14" fmla="*/ 22 w 824"/>
                  <a:gd name="T15" fmla="*/ 35 h 211"/>
                  <a:gd name="T16" fmla="*/ 1 w 824"/>
                  <a:gd name="T17" fmla="*/ 50 h 211"/>
                  <a:gd name="T18" fmla="*/ 11 w 824"/>
                  <a:gd name="T19" fmla="*/ 44 h 211"/>
                  <a:gd name="T20" fmla="*/ 31 w 824"/>
                  <a:gd name="T21" fmla="*/ 35 h 211"/>
                  <a:gd name="T22" fmla="*/ 57 w 824"/>
                  <a:gd name="T23" fmla="*/ 27 h 211"/>
                  <a:gd name="T24" fmla="*/ 87 w 824"/>
                  <a:gd name="T25" fmla="*/ 23 h 211"/>
                  <a:gd name="T26" fmla="*/ 119 w 824"/>
                  <a:gd name="T27" fmla="*/ 28 h 211"/>
                  <a:gd name="T28" fmla="*/ 107 w 824"/>
                  <a:gd name="T29" fmla="*/ 35 h 211"/>
                  <a:gd name="T30" fmla="*/ 86 w 824"/>
                  <a:gd name="T31" fmla="*/ 54 h 211"/>
                  <a:gd name="T32" fmla="*/ 75 w 824"/>
                  <a:gd name="T33" fmla="*/ 70 h 211"/>
                  <a:gd name="T34" fmla="*/ 82 w 824"/>
                  <a:gd name="T35" fmla="*/ 64 h 211"/>
                  <a:gd name="T36" fmla="*/ 93 w 824"/>
                  <a:gd name="T37" fmla="*/ 55 h 211"/>
                  <a:gd name="T38" fmla="*/ 108 w 824"/>
                  <a:gd name="T39" fmla="*/ 45 h 211"/>
                  <a:gd name="T40" fmla="*/ 124 w 824"/>
                  <a:gd name="T41" fmla="*/ 37 h 211"/>
                  <a:gd name="T42" fmla="*/ 139 w 824"/>
                  <a:gd name="T43" fmla="*/ 34 h 211"/>
                  <a:gd name="T44" fmla="*/ 156 w 824"/>
                  <a:gd name="T45" fmla="*/ 35 h 211"/>
                  <a:gd name="T46" fmla="*/ 158 w 824"/>
                  <a:gd name="T47" fmla="*/ 38 h 211"/>
                  <a:gd name="T48" fmla="*/ 151 w 824"/>
                  <a:gd name="T49" fmla="*/ 64 h 211"/>
                  <a:gd name="T50" fmla="*/ 155 w 824"/>
                  <a:gd name="T51" fmla="*/ 56 h 211"/>
                  <a:gd name="T52" fmla="*/ 165 w 824"/>
                  <a:gd name="T53" fmla="*/ 43 h 211"/>
                  <a:gd name="T54" fmla="*/ 175 w 824"/>
                  <a:gd name="T55" fmla="*/ 39 h 211"/>
                  <a:gd name="T56" fmla="*/ 184 w 824"/>
                  <a:gd name="T57" fmla="*/ 37 h 211"/>
                  <a:gd name="T58" fmla="*/ 190 w 824"/>
                  <a:gd name="T59" fmla="*/ 36 h 211"/>
                  <a:gd name="T60" fmla="*/ 210 w 824"/>
                  <a:gd name="T61" fmla="*/ 45 h 211"/>
                  <a:gd name="T62" fmla="*/ 210 w 824"/>
                  <a:gd name="T63" fmla="*/ 31 h 211"/>
                  <a:gd name="T64" fmla="*/ 220 w 824"/>
                  <a:gd name="T65" fmla="*/ 31 h 211"/>
                  <a:gd name="T66" fmla="*/ 236 w 824"/>
                  <a:gd name="T67" fmla="*/ 33 h 211"/>
                  <a:gd name="T68" fmla="*/ 253 w 824"/>
                  <a:gd name="T69" fmla="*/ 37 h 211"/>
                  <a:gd name="T70" fmla="*/ 268 w 824"/>
                  <a:gd name="T71" fmla="*/ 44 h 211"/>
                  <a:gd name="T72" fmla="*/ 274 w 824"/>
                  <a:gd name="T73" fmla="*/ 50 h 211"/>
                  <a:gd name="T74" fmla="*/ 268 w 824"/>
                  <a:gd name="T75" fmla="*/ 37 h 211"/>
                  <a:gd name="T76" fmla="*/ 259 w 824"/>
                  <a:gd name="T77" fmla="*/ 23 h 211"/>
                  <a:gd name="T78" fmla="*/ 252 w 824"/>
                  <a:gd name="T79" fmla="*/ 16 h 211"/>
                  <a:gd name="T80" fmla="*/ 256 w 824"/>
                  <a:gd name="T81" fmla="*/ 11 h 211"/>
                  <a:gd name="T82" fmla="*/ 260 w 824"/>
                  <a:gd name="T83" fmla="*/ 8 h 211"/>
                  <a:gd name="T84" fmla="*/ 257 w 824"/>
                  <a:gd name="T85" fmla="*/ 9 h 211"/>
                  <a:gd name="T86" fmla="*/ 248 w 824"/>
                  <a:gd name="T87" fmla="*/ 11 h 211"/>
                  <a:gd name="T88" fmla="*/ 233 w 824"/>
                  <a:gd name="T89" fmla="*/ 13 h 211"/>
                  <a:gd name="T90" fmla="*/ 213 w 824"/>
                  <a:gd name="T91" fmla="*/ 16 h 211"/>
                  <a:gd name="T92" fmla="*/ 188 w 824"/>
                  <a:gd name="T93" fmla="*/ 17 h 211"/>
                  <a:gd name="T94" fmla="*/ 174 w 824"/>
                  <a:gd name="T95" fmla="*/ 17 h 211"/>
                  <a:gd name="T96" fmla="*/ 156 w 824"/>
                  <a:gd name="T97" fmla="*/ 17 h 211"/>
                  <a:gd name="T98" fmla="*/ 125 w 824"/>
                  <a:gd name="T99" fmla="*/ 14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24"/>
                  <a:gd name="T151" fmla="*/ 0 h 211"/>
                  <a:gd name="T152" fmla="*/ 824 w 824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24" h="211">
                    <a:moveTo>
                      <a:pt x="377" y="42"/>
                    </a:moveTo>
                    <a:lnTo>
                      <a:pt x="213" y="0"/>
                    </a:lnTo>
                    <a:lnTo>
                      <a:pt x="214" y="1"/>
                    </a:lnTo>
                    <a:lnTo>
                      <a:pt x="217" y="6"/>
                    </a:lnTo>
                    <a:lnTo>
                      <a:pt x="223" y="13"/>
                    </a:lnTo>
                    <a:lnTo>
                      <a:pt x="229" y="21"/>
                    </a:lnTo>
                    <a:lnTo>
                      <a:pt x="237" y="29"/>
                    </a:lnTo>
                    <a:lnTo>
                      <a:pt x="245" y="36"/>
                    </a:lnTo>
                    <a:lnTo>
                      <a:pt x="253" y="41"/>
                    </a:lnTo>
                    <a:lnTo>
                      <a:pt x="261" y="42"/>
                    </a:lnTo>
                    <a:lnTo>
                      <a:pt x="260" y="42"/>
                    </a:lnTo>
                    <a:lnTo>
                      <a:pt x="258" y="41"/>
                    </a:lnTo>
                    <a:lnTo>
                      <a:pt x="253" y="40"/>
                    </a:lnTo>
                    <a:lnTo>
                      <a:pt x="247" y="38"/>
                    </a:lnTo>
                    <a:lnTo>
                      <a:pt x="239" y="37"/>
                    </a:lnTo>
                    <a:lnTo>
                      <a:pt x="229" y="37"/>
                    </a:lnTo>
                    <a:lnTo>
                      <a:pt x="217" y="38"/>
                    </a:lnTo>
                    <a:lnTo>
                      <a:pt x="202" y="40"/>
                    </a:lnTo>
                    <a:lnTo>
                      <a:pt x="186" y="44"/>
                    </a:lnTo>
                    <a:lnTo>
                      <a:pt x="167" y="51"/>
                    </a:lnTo>
                    <a:lnTo>
                      <a:pt x="146" y="59"/>
                    </a:lnTo>
                    <a:lnTo>
                      <a:pt x="122" y="71"/>
                    </a:lnTo>
                    <a:lnTo>
                      <a:pt x="96" y="85"/>
                    </a:lnTo>
                    <a:lnTo>
                      <a:pt x="66" y="104"/>
                    </a:lnTo>
                    <a:lnTo>
                      <a:pt x="35" y="125"/>
                    </a:lnTo>
                    <a:lnTo>
                      <a:pt x="0" y="152"/>
                    </a:lnTo>
                    <a:lnTo>
                      <a:pt x="2" y="151"/>
                    </a:lnTo>
                    <a:lnTo>
                      <a:pt x="9" y="147"/>
                    </a:lnTo>
                    <a:lnTo>
                      <a:pt x="18" y="142"/>
                    </a:lnTo>
                    <a:lnTo>
                      <a:pt x="33" y="134"/>
                    </a:lnTo>
                    <a:lnTo>
                      <a:pt x="50" y="124"/>
                    </a:lnTo>
                    <a:lnTo>
                      <a:pt x="69" y="115"/>
                    </a:lnTo>
                    <a:lnTo>
                      <a:pt x="92" y="105"/>
                    </a:lnTo>
                    <a:lnTo>
                      <a:pt x="116" y="96"/>
                    </a:lnTo>
                    <a:lnTo>
                      <a:pt x="143" y="87"/>
                    </a:lnTo>
                    <a:lnTo>
                      <a:pt x="172" y="80"/>
                    </a:lnTo>
                    <a:lnTo>
                      <a:pt x="201" y="73"/>
                    </a:lnTo>
                    <a:lnTo>
                      <a:pt x="232" y="69"/>
                    </a:lnTo>
                    <a:lnTo>
                      <a:pt x="263" y="68"/>
                    </a:lnTo>
                    <a:lnTo>
                      <a:pt x="295" y="71"/>
                    </a:lnTo>
                    <a:lnTo>
                      <a:pt x="325" y="75"/>
                    </a:lnTo>
                    <a:lnTo>
                      <a:pt x="357" y="84"/>
                    </a:lnTo>
                    <a:lnTo>
                      <a:pt x="352" y="87"/>
                    </a:lnTo>
                    <a:lnTo>
                      <a:pt x="340" y="95"/>
                    </a:lnTo>
                    <a:lnTo>
                      <a:pt x="323" y="107"/>
                    </a:lnTo>
                    <a:lnTo>
                      <a:pt x="302" y="121"/>
                    </a:lnTo>
                    <a:lnTo>
                      <a:pt x="279" y="142"/>
                    </a:lnTo>
                    <a:lnTo>
                      <a:pt x="259" y="163"/>
                    </a:lnTo>
                    <a:lnTo>
                      <a:pt x="240" y="186"/>
                    </a:lnTo>
                    <a:lnTo>
                      <a:pt x="226" y="211"/>
                    </a:lnTo>
                    <a:lnTo>
                      <a:pt x="227" y="210"/>
                    </a:lnTo>
                    <a:lnTo>
                      <a:pt x="232" y="206"/>
                    </a:lnTo>
                    <a:lnTo>
                      <a:pt x="237" y="200"/>
                    </a:lnTo>
                    <a:lnTo>
                      <a:pt x="246" y="194"/>
                    </a:lnTo>
                    <a:lnTo>
                      <a:pt x="256" y="186"/>
                    </a:lnTo>
                    <a:lnTo>
                      <a:pt x="267" y="176"/>
                    </a:lnTo>
                    <a:lnTo>
                      <a:pt x="281" y="167"/>
                    </a:lnTo>
                    <a:lnTo>
                      <a:pt x="295" y="156"/>
                    </a:lnTo>
                    <a:lnTo>
                      <a:pt x="309" y="146"/>
                    </a:lnTo>
                    <a:lnTo>
                      <a:pt x="325" y="136"/>
                    </a:lnTo>
                    <a:lnTo>
                      <a:pt x="340" y="127"/>
                    </a:lnTo>
                    <a:lnTo>
                      <a:pt x="357" y="119"/>
                    </a:lnTo>
                    <a:lnTo>
                      <a:pt x="373" y="112"/>
                    </a:lnTo>
                    <a:lnTo>
                      <a:pt x="389" y="107"/>
                    </a:lnTo>
                    <a:lnTo>
                      <a:pt x="405" y="103"/>
                    </a:lnTo>
                    <a:lnTo>
                      <a:pt x="419" y="101"/>
                    </a:lnTo>
                    <a:lnTo>
                      <a:pt x="443" y="103"/>
                    </a:lnTo>
                    <a:lnTo>
                      <a:pt x="460" y="104"/>
                    </a:lnTo>
                    <a:lnTo>
                      <a:pt x="470" y="107"/>
                    </a:lnTo>
                    <a:lnTo>
                      <a:pt x="475" y="109"/>
                    </a:lnTo>
                    <a:lnTo>
                      <a:pt x="476" y="112"/>
                    </a:lnTo>
                    <a:lnTo>
                      <a:pt x="476" y="115"/>
                    </a:lnTo>
                    <a:lnTo>
                      <a:pt x="475" y="116"/>
                    </a:lnTo>
                    <a:lnTo>
                      <a:pt x="474" y="117"/>
                    </a:lnTo>
                    <a:lnTo>
                      <a:pt x="454" y="194"/>
                    </a:lnTo>
                    <a:lnTo>
                      <a:pt x="455" y="191"/>
                    </a:lnTo>
                    <a:lnTo>
                      <a:pt x="459" y="182"/>
                    </a:lnTo>
                    <a:lnTo>
                      <a:pt x="465" y="170"/>
                    </a:lnTo>
                    <a:lnTo>
                      <a:pt x="474" y="155"/>
                    </a:lnTo>
                    <a:lnTo>
                      <a:pt x="484" y="142"/>
                    </a:lnTo>
                    <a:lnTo>
                      <a:pt x="495" y="129"/>
                    </a:lnTo>
                    <a:lnTo>
                      <a:pt x="505" y="120"/>
                    </a:lnTo>
                    <a:lnTo>
                      <a:pt x="516" y="117"/>
                    </a:lnTo>
                    <a:lnTo>
                      <a:pt x="525" y="117"/>
                    </a:lnTo>
                    <a:lnTo>
                      <a:pt x="536" y="116"/>
                    </a:lnTo>
                    <a:lnTo>
                      <a:pt x="545" y="115"/>
                    </a:lnTo>
                    <a:lnTo>
                      <a:pt x="554" y="113"/>
                    </a:lnTo>
                    <a:lnTo>
                      <a:pt x="560" y="112"/>
                    </a:lnTo>
                    <a:lnTo>
                      <a:pt x="567" y="111"/>
                    </a:lnTo>
                    <a:lnTo>
                      <a:pt x="570" y="109"/>
                    </a:lnTo>
                    <a:lnTo>
                      <a:pt x="571" y="109"/>
                    </a:lnTo>
                    <a:lnTo>
                      <a:pt x="618" y="160"/>
                    </a:lnTo>
                    <a:lnTo>
                      <a:pt x="631" y="135"/>
                    </a:lnTo>
                    <a:lnTo>
                      <a:pt x="624" y="92"/>
                    </a:lnTo>
                    <a:lnTo>
                      <a:pt x="626" y="92"/>
                    </a:lnTo>
                    <a:lnTo>
                      <a:pt x="632" y="92"/>
                    </a:lnTo>
                    <a:lnTo>
                      <a:pt x="640" y="92"/>
                    </a:lnTo>
                    <a:lnTo>
                      <a:pt x="650" y="93"/>
                    </a:lnTo>
                    <a:lnTo>
                      <a:pt x="663" y="93"/>
                    </a:lnTo>
                    <a:lnTo>
                      <a:pt x="679" y="95"/>
                    </a:lnTo>
                    <a:lnTo>
                      <a:pt x="695" y="97"/>
                    </a:lnTo>
                    <a:lnTo>
                      <a:pt x="711" y="100"/>
                    </a:lnTo>
                    <a:lnTo>
                      <a:pt x="729" y="103"/>
                    </a:lnTo>
                    <a:lnTo>
                      <a:pt x="746" y="107"/>
                    </a:lnTo>
                    <a:lnTo>
                      <a:pt x="762" y="112"/>
                    </a:lnTo>
                    <a:lnTo>
                      <a:pt x="779" y="117"/>
                    </a:lnTo>
                    <a:lnTo>
                      <a:pt x="793" y="124"/>
                    </a:lnTo>
                    <a:lnTo>
                      <a:pt x="806" y="132"/>
                    </a:lnTo>
                    <a:lnTo>
                      <a:pt x="817" y="142"/>
                    </a:lnTo>
                    <a:lnTo>
                      <a:pt x="824" y="152"/>
                    </a:lnTo>
                    <a:lnTo>
                      <a:pt x="823" y="150"/>
                    </a:lnTo>
                    <a:lnTo>
                      <a:pt x="820" y="140"/>
                    </a:lnTo>
                    <a:lnTo>
                      <a:pt x="814" y="127"/>
                    </a:lnTo>
                    <a:lnTo>
                      <a:pt x="807" y="112"/>
                    </a:lnTo>
                    <a:lnTo>
                      <a:pt x="798" y="96"/>
                    </a:lnTo>
                    <a:lnTo>
                      <a:pt x="790" y="80"/>
                    </a:lnTo>
                    <a:lnTo>
                      <a:pt x="779" y="68"/>
                    </a:lnTo>
                    <a:lnTo>
                      <a:pt x="769" y="59"/>
                    </a:lnTo>
                    <a:lnTo>
                      <a:pt x="761" y="52"/>
                    </a:lnTo>
                    <a:lnTo>
                      <a:pt x="759" y="47"/>
                    </a:lnTo>
                    <a:lnTo>
                      <a:pt x="761" y="41"/>
                    </a:lnTo>
                    <a:lnTo>
                      <a:pt x="766" y="36"/>
                    </a:lnTo>
                    <a:lnTo>
                      <a:pt x="771" y="32"/>
                    </a:lnTo>
                    <a:lnTo>
                      <a:pt x="777" y="28"/>
                    </a:lnTo>
                    <a:lnTo>
                      <a:pt x="781" y="26"/>
                    </a:lnTo>
                    <a:lnTo>
                      <a:pt x="783" y="25"/>
                    </a:lnTo>
                    <a:lnTo>
                      <a:pt x="782" y="25"/>
                    </a:lnTo>
                    <a:lnTo>
                      <a:pt x="779" y="26"/>
                    </a:lnTo>
                    <a:lnTo>
                      <a:pt x="773" y="28"/>
                    </a:lnTo>
                    <a:lnTo>
                      <a:pt x="767" y="29"/>
                    </a:lnTo>
                    <a:lnTo>
                      <a:pt x="757" y="30"/>
                    </a:lnTo>
                    <a:lnTo>
                      <a:pt x="746" y="33"/>
                    </a:lnTo>
                    <a:lnTo>
                      <a:pt x="733" y="36"/>
                    </a:lnTo>
                    <a:lnTo>
                      <a:pt x="719" y="37"/>
                    </a:lnTo>
                    <a:lnTo>
                      <a:pt x="702" y="40"/>
                    </a:lnTo>
                    <a:lnTo>
                      <a:pt x="683" y="42"/>
                    </a:lnTo>
                    <a:lnTo>
                      <a:pt x="662" y="45"/>
                    </a:lnTo>
                    <a:lnTo>
                      <a:pt x="641" y="47"/>
                    </a:lnTo>
                    <a:lnTo>
                      <a:pt x="617" y="48"/>
                    </a:lnTo>
                    <a:lnTo>
                      <a:pt x="592" y="49"/>
                    </a:lnTo>
                    <a:lnTo>
                      <a:pt x="564" y="51"/>
                    </a:lnTo>
                    <a:lnTo>
                      <a:pt x="536" y="51"/>
                    </a:lnTo>
                    <a:lnTo>
                      <a:pt x="533" y="51"/>
                    </a:lnTo>
                    <a:lnTo>
                      <a:pt x="524" y="52"/>
                    </a:lnTo>
                    <a:lnTo>
                      <a:pt x="510" y="52"/>
                    </a:lnTo>
                    <a:lnTo>
                      <a:pt x="490" y="52"/>
                    </a:lnTo>
                    <a:lnTo>
                      <a:pt x="468" y="52"/>
                    </a:lnTo>
                    <a:lnTo>
                      <a:pt x="440" y="51"/>
                    </a:lnTo>
                    <a:lnTo>
                      <a:pt x="410" y="48"/>
                    </a:lnTo>
                    <a:lnTo>
                      <a:pt x="377" y="42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96"/>
              <p:cNvSpPr>
                <a:spLocks/>
              </p:cNvSpPr>
              <p:nvPr/>
            </p:nvSpPr>
            <p:spPr bwMode="auto">
              <a:xfrm>
                <a:off x="3648" y="568"/>
                <a:ext cx="146" cy="437"/>
              </a:xfrm>
              <a:custGeom>
                <a:avLst/>
                <a:gdLst>
                  <a:gd name="T0" fmla="*/ 62 w 439"/>
                  <a:gd name="T1" fmla="*/ 0 h 1311"/>
                  <a:gd name="T2" fmla="*/ 60 w 439"/>
                  <a:gd name="T3" fmla="*/ 2 h 1311"/>
                  <a:gd name="T4" fmla="*/ 57 w 439"/>
                  <a:gd name="T5" fmla="*/ 9 h 1311"/>
                  <a:gd name="T6" fmla="*/ 51 w 439"/>
                  <a:gd name="T7" fmla="*/ 21 h 1311"/>
                  <a:gd name="T8" fmla="*/ 46 w 439"/>
                  <a:gd name="T9" fmla="*/ 36 h 1311"/>
                  <a:gd name="T10" fmla="*/ 39 w 439"/>
                  <a:gd name="T11" fmla="*/ 55 h 1311"/>
                  <a:gd name="T12" fmla="*/ 33 w 439"/>
                  <a:gd name="T13" fmla="*/ 78 h 1311"/>
                  <a:gd name="T14" fmla="*/ 28 w 439"/>
                  <a:gd name="T15" fmla="*/ 103 h 1311"/>
                  <a:gd name="T16" fmla="*/ 24 w 439"/>
                  <a:gd name="T17" fmla="*/ 131 h 1311"/>
                  <a:gd name="T18" fmla="*/ 22 w 439"/>
                  <a:gd name="T19" fmla="*/ 161 h 1311"/>
                  <a:gd name="T20" fmla="*/ 24 w 439"/>
                  <a:gd name="T21" fmla="*/ 194 h 1311"/>
                  <a:gd name="T22" fmla="*/ 29 w 439"/>
                  <a:gd name="T23" fmla="*/ 227 h 1311"/>
                  <a:gd name="T24" fmla="*/ 37 w 439"/>
                  <a:gd name="T25" fmla="*/ 263 h 1311"/>
                  <a:gd name="T26" fmla="*/ 51 w 439"/>
                  <a:gd name="T27" fmla="*/ 299 h 1311"/>
                  <a:gd name="T28" fmla="*/ 70 w 439"/>
                  <a:gd name="T29" fmla="*/ 336 h 1311"/>
                  <a:gd name="T30" fmla="*/ 94 w 439"/>
                  <a:gd name="T31" fmla="*/ 374 h 1311"/>
                  <a:gd name="T32" fmla="*/ 125 w 439"/>
                  <a:gd name="T33" fmla="*/ 412 h 1311"/>
                  <a:gd name="T34" fmla="*/ 146 w 439"/>
                  <a:gd name="T35" fmla="*/ 437 h 1311"/>
                  <a:gd name="T36" fmla="*/ 145 w 439"/>
                  <a:gd name="T37" fmla="*/ 437 h 1311"/>
                  <a:gd name="T38" fmla="*/ 141 w 439"/>
                  <a:gd name="T39" fmla="*/ 434 h 1311"/>
                  <a:gd name="T40" fmla="*/ 136 w 439"/>
                  <a:gd name="T41" fmla="*/ 431 h 1311"/>
                  <a:gd name="T42" fmla="*/ 129 w 439"/>
                  <a:gd name="T43" fmla="*/ 427 h 1311"/>
                  <a:gd name="T44" fmla="*/ 120 w 439"/>
                  <a:gd name="T45" fmla="*/ 422 h 1311"/>
                  <a:gd name="T46" fmla="*/ 110 w 439"/>
                  <a:gd name="T47" fmla="*/ 415 h 1311"/>
                  <a:gd name="T48" fmla="*/ 100 w 439"/>
                  <a:gd name="T49" fmla="*/ 408 h 1311"/>
                  <a:gd name="T50" fmla="*/ 88 w 439"/>
                  <a:gd name="T51" fmla="*/ 399 h 1311"/>
                  <a:gd name="T52" fmla="*/ 76 w 439"/>
                  <a:gd name="T53" fmla="*/ 390 h 1311"/>
                  <a:gd name="T54" fmla="*/ 65 w 439"/>
                  <a:gd name="T55" fmla="*/ 380 h 1311"/>
                  <a:gd name="T56" fmla="*/ 53 w 439"/>
                  <a:gd name="T57" fmla="*/ 369 h 1311"/>
                  <a:gd name="T58" fmla="*/ 42 w 439"/>
                  <a:gd name="T59" fmla="*/ 357 h 1311"/>
                  <a:gd name="T60" fmla="*/ 31 w 439"/>
                  <a:gd name="T61" fmla="*/ 345 h 1311"/>
                  <a:gd name="T62" fmla="*/ 22 w 439"/>
                  <a:gd name="T63" fmla="*/ 332 h 1311"/>
                  <a:gd name="T64" fmla="*/ 13 w 439"/>
                  <a:gd name="T65" fmla="*/ 318 h 1311"/>
                  <a:gd name="T66" fmla="*/ 6 w 439"/>
                  <a:gd name="T67" fmla="*/ 304 h 1311"/>
                  <a:gd name="T68" fmla="*/ 7 w 439"/>
                  <a:gd name="T69" fmla="*/ 305 h 1311"/>
                  <a:gd name="T70" fmla="*/ 9 w 439"/>
                  <a:gd name="T71" fmla="*/ 305 h 1311"/>
                  <a:gd name="T72" fmla="*/ 12 w 439"/>
                  <a:gd name="T73" fmla="*/ 306 h 1311"/>
                  <a:gd name="T74" fmla="*/ 15 w 439"/>
                  <a:gd name="T75" fmla="*/ 307 h 1311"/>
                  <a:gd name="T76" fmla="*/ 18 w 439"/>
                  <a:gd name="T77" fmla="*/ 306 h 1311"/>
                  <a:gd name="T78" fmla="*/ 21 w 439"/>
                  <a:gd name="T79" fmla="*/ 306 h 1311"/>
                  <a:gd name="T80" fmla="*/ 23 w 439"/>
                  <a:gd name="T81" fmla="*/ 303 h 1311"/>
                  <a:gd name="T82" fmla="*/ 25 w 439"/>
                  <a:gd name="T83" fmla="*/ 299 h 1311"/>
                  <a:gd name="T84" fmla="*/ 24 w 439"/>
                  <a:gd name="T85" fmla="*/ 297 h 1311"/>
                  <a:gd name="T86" fmla="*/ 22 w 439"/>
                  <a:gd name="T87" fmla="*/ 291 h 1311"/>
                  <a:gd name="T88" fmla="*/ 19 w 439"/>
                  <a:gd name="T89" fmla="*/ 282 h 1311"/>
                  <a:gd name="T90" fmla="*/ 15 w 439"/>
                  <a:gd name="T91" fmla="*/ 270 h 1311"/>
                  <a:gd name="T92" fmla="*/ 11 w 439"/>
                  <a:gd name="T93" fmla="*/ 256 h 1311"/>
                  <a:gd name="T94" fmla="*/ 7 w 439"/>
                  <a:gd name="T95" fmla="*/ 238 h 1311"/>
                  <a:gd name="T96" fmla="*/ 4 w 439"/>
                  <a:gd name="T97" fmla="*/ 219 h 1311"/>
                  <a:gd name="T98" fmla="*/ 1 w 439"/>
                  <a:gd name="T99" fmla="*/ 198 h 1311"/>
                  <a:gd name="T100" fmla="*/ 0 w 439"/>
                  <a:gd name="T101" fmla="*/ 175 h 1311"/>
                  <a:gd name="T102" fmla="*/ 1 w 439"/>
                  <a:gd name="T103" fmla="*/ 151 h 1311"/>
                  <a:gd name="T104" fmla="*/ 3 w 439"/>
                  <a:gd name="T105" fmla="*/ 127 h 1311"/>
                  <a:gd name="T106" fmla="*/ 8 w 439"/>
                  <a:gd name="T107" fmla="*/ 101 h 1311"/>
                  <a:gd name="T108" fmla="*/ 17 w 439"/>
                  <a:gd name="T109" fmla="*/ 76 h 1311"/>
                  <a:gd name="T110" fmla="*/ 28 w 439"/>
                  <a:gd name="T111" fmla="*/ 50 h 1311"/>
                  <a:gd name="T112" fmla="*/ 43 w 439"/>
                  <a:gd name="T113" fmla="*/ 24 h 1311"/>
                  <a:gd name="T114" fmla="*/ 62 w 439"/>
                  <a:gd name="T115" fmla="*/ 0 h 13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9"/>
                  <a:gd name="T175" fmla="*/ 0 h 1311"/>
                  <a:gd name="T176" fmla="*/ 439 w 439"/>
                  <a:gd name="T177" fmla="*/ 1311 h 13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9" h="1311">
                    <a:moveTo>
                      <a:pt x="185" y="0"/>
                    </a:moveTo>
                    <a:lnTo>
                      <a:pt x="180" y="6"/>
                    </a:lnTo>
                    <a:lnTo>
                      <a:pt x="170" y="28"/>
                    </a:lnTo>
                    <a:lnTo>
                      <a:pt x="154" y="63"/>
                    </a:lnTo>
                    <a:lnTo>
                      <a:pt x="137" y="108"/>
                    </a:lnTo>
                    <a:lnTo>
                      <a:pt x="117" y="166"/>
                    </a:lnTo>
                    <a:lnTo>
                      <a:pt x="99" y="233"/>
                    </a:lnTo>
                    <a:lnTo>
                      <a:pt x="83" y="308"/>
                    </a:lnTo>
                    <a:lnTo>
                      <a:pt x="73" y="392"/>
                    </a:lnTo>
                    <a:lnTo>
                      <a:pt x="67" y="483"/>
                    </a:lnTo>
                    <a:lnTo>
                      <a:pt x="71" y="581"/>
                    </a:lnTo>
                    <a:lnTo>
                      <a:pt x="86" y="682"/>
                    </a:lnTo>
                    <a:lnTo>
                      <a:pt x="112" y="788"/>
                    </a:lnTo>
                    <a:lnTo>
                      <a:pt x="153" y="898"/>
                    </a:lnTo>
                    <a:lnTo>
                      <a:pt x="209" y="1009"/>
                    </a:lnTo>
                    <a:lnTo>
                      <a:pt x="284" y="1123"/>
                    </a:lnTo>
                    <a:lnTo>
                      <a:pt x="377" y="1235"/>
                    </a:lnTo>
                    <a:lnTo>
                      <a:pt x="439" y="1311"/>
                    </a:lnTo>
                    <a:lnTo>
                      <a:pt x="436" y="1310"/>
                    </a:lnTo>
                    <a:lnTo>
                      <a:pt x="425" y="1303"/>
                    </a:lnTo>
                    <a:lnTo>
                      <a:pt x="409" y="1294"/>
                    </a:lnTo>
                    <a:lnTo>
                      <a:pt x="387" y="1281"/>
                    </a:lnTo>
                    <a:lnTo>
                      <a:pt x="361" y="1265"/>
                    </a:lnTo>
                    <a:lnTo>
                      <a:pt x="331" y="1246"/>
                    </a:lnTo>
                    <a:lnTo>
                      <a:pt x="300" y="1223"/>
                    </a:lnTo>
                    <a:lnTo>
                      <a:pt x="265" y="1198"/>
                    </a:lnTo>
                    <a:lnTo>
                      <a:pt x="230" y="1170"/>
                    </a:lnTo>
                    <a:lnTo>
                      <a:pt x="194" y="1139"/>
                    </a:lnTo>
                    <a:lnTo>
                      <a:pt x="160" y="1107"/>
                    </a:lnTo>
                    <a:lnTo>
                      <a:pt x="126" y="1072"/>
                    </a:lnTo>
                    <a:lnTo>
                      <a:pt x="94" y="1034"/>
                    </a:lnTo>
                    <a:lnTo>
                      <a:pt x="65" y="996"/>
                    </a:lnTo>
                    <a:lnTo>
                      <a:pt x="40" y="955"/>
                    </a:lnTo>
                    <a:lnTo>
                      <a:pt x="19" y="913"/>
                    </a:lnTo>
                    <a:lnTo>
                      <a:pt x="21" y="914"/>
                    </a:lnTo>
                    <a:lnTo>
                      <a:pt x="27" y="915"/>
                    </a:lnTo>
                    <a:lnTo>
                      <a:pt x="36" y="918"/>
                    </a:lnTo>
                    <a:lnTo>
                      <a:pt x="44" y="921"/>
                    </a:lnTo>
                    <a:lnTo>
                      <a:pt x="54" y="919"/>
                    </a:lnTo>
                    <a:lnTo>
                      <a:pt x="64" y="917"/>
                    </a:lnTo>
                    <a:lnTo>
                      <a:pt x="70" y="909"/>
                    </a:lnTo>
                    <a:lnTo>
                      <a:pt x="75" y="897"/>
                    </a:lnTo>
                    <a:lnTo>
                      <a:pt x="73" y="891"/>
                    </a:lnTo>
                    <a:lnTo>
                      <a:pt x="66" y="874"/>
                    </a:lnTo>
                    <a:lnTo>
                      <a:pt x="56" y="847"/>
                    </a:lnTo>
                    <a:lnTo>
                      <a:pt x="44" y="811"/>
                    </a:lnTo>
                    <a:lnTo>
                      <a:pt x="32" y="767"/>
                    </a:lnTo>
                    <a:lnTo>
                      <a:pt x="20" y="714"/>
                    </a:lnTo>
                    <a:lnTo>
                      <a:pt x="11" y="657"/>
                    </a:lnTo>
                    <a:lnTo>
                      <a:pt x="3" y="594"/>
                    </a:lnTo>
                    <a:lnTo>
                      <a:pt x="0" y="526"/>
                    </a:lnTo>
                    <a:lnTo>
                      <a:pt x="2" y="453"/>
                    </a:lnTo>
                    <a:lnTo>
                      <a:pt x="9" y="380"/>
                    </a:lnTo>
                    <a:lnTo>
                      <a:pt x="25" y="304"/>
                    </a:lnTo>
                    <a:lnTo>
                      <a:pt x="50" y="227"/>
                    </a:lnTo>
                    <a:lnTo>
                      <a:pt x="83" y="150"/>
                    </a:lnTo>
                    <a:lnTo>
                      <a:pt x="128" y="7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97"/>
              <p:cNvSpPr>
                <a:spLocks/>
              </p:cNvSpPr>
              <p:nvPr/>
            </p:nvSpPr>
            <p:spPr bwMode="auto">
              <a:xfrm>
                <a:off x="3732" y="585"/>
                <a:ext cx="67" cy="364"/>
              </a:xfrm>
              <a:custGeom>
                <a:avLst/>
                <a:gdLst>
                  <a:gd name="T0" fmla="*/ 53 w 199"/>
                  <a:gd name="T1" fmla="*/ 0 h 1090"/>
                  <a:gd name="T2" fmla="*/ 53 w 199"/>
                  <a:gd name="T3" fmla="*/ 2 h 1090"/>
                  <a:gd name="T4" fmla="*/ 50 w 199"/>
                  <a:gd name="T5" fmla="*/ 8 h 1090"/>
                  <a:gd name="T6" fmla="*/ 47 w 199"/>
                  <a:gd name="T7" fmla="*/ 19 h 1090"/>
                  <a:gd name="T8" fmla="*/ 44 w 199"/>
                  <a:gd name="T9" fmla="*/ 33 h 1090"/>
                  <a:gd name="T10" fmla="*/ 40 w 199"/>
                  <a:gd name="T11" fmla="*/ 50 h 1090"/>
                  <a:gd name="T12" fmla="*/ 36 w 199"/>
                  <a:gd name="T13" fmla="*/ 70 h 1090"/>
                  <a:gd name="T14" fmla="*/ 32 w 199"/>
                  <a:gd name="T15" fmla="*/ 93 h 1090"/>
                  <a:gd name="T16" fmla="*/ 29 w 199"/>
                  <a:gd name="T17" fmla="*/ 118 h 1090"/>
                  <a:gd name="T18" fmla="*/ 27 w 199"/>
                  <a:gd name="T19" fmla="*/ 146 h 1090"/>
                  <a:gd name="T20" fmla="*/ 26 w 199"/>
                  <a:gd name="T21" fmla="*/ 175 h 1090"/>
                  <a:gd name="T22" fmla="*/ 27 w 199"/>
                  <a:gd name="T23" fmla="*/ 205 h 1090"/>
                  <a:gd name="T24" fmla="*/ 30 w 199"/>
                  <a:gd name="T25" fmla="*/ 236 h 1090"/>
                  <a:gd name="T26" fmla="*/ 35 w 199"/>
                  <a:gd name="T27" fmla="*/ 267 h 1090"/>
                  <a:gd name="T28" fmla="*/ 42 w 199"/>
                  <a:gd name="T29" fmla="*/ 300 h 1090"/>
                  <a:gd name="T30" fmla="*/ 53 w 199"/>
                  <a:gd name="T31" fmla="*/ 332 h 1090"/>
                  <a:gd name="T32" fmla="*/ 67 w 199"/>
                  <a:gd name="T33" fmla="*/ 364 h 1090"/>
                  <a:gd name="T34" fmla="*/ 66 w 199"/>
                  <a:gd name="T35" fmla="*/ 362 h 1090"/>
                  <a:gd name="T36" fmla="*/ 61 w 199"/>
                  <a:gd name="T37" fmla="*/ 356 h 1090"/>
                  <a:gd name="T38" fmla="*/ 55 w 199"/>
                  <a:gd name="T39" fmla="*/ 346 h 1090"/>
                  <a:gd name="T40" fmla="*/ 47 w 199"/>
                  <a:gd name="T41" fmla="*/ 332 h 1090"/>
                  <a:gd name="T42" fmla="*/ 38 w 199"/>
                  <a:gd name="T43" fmla="*/ 316 h 1090"/>
                  <a:gd name="T44" fmla="*/ 29 w 199"/>
                  <a:gd name="T45" fmla="*/ 296 h 1090"/>
                  <a:gd name="T46" fmla="*/ 20 w 199"/>
                  <a:gd name="T47" fmla="*/ 274 h 1090"/>
                  <a:gd name="T48" fmla="*/ 12 w 199"/>
                  <a:gd name="T49" fmla="*/ 249 h 1090"/>
                  <a:gd name="T50" fmla="*/ 6 w 199"/>
                  <a:gd name="T51" fmla="*/ 222 h 1090"/>
                  <a:gd name="T52" fmla="*/ 2 w 199"/>
                  <a:gd name="T53" fmla="*/ 193 h 1090"/>
                  <a:gd name="T54" fmla="*/ 0 w 199"/>
                  <a:gd name="T55" fmla="*/ 163 h 1090"/>
                  <a:gd name="T56" fmla="*/ 2 w 199"/>
                  <a:gd name="T57" fmla="*/ 132 h 1090"/>
                  <a:gd name="T58" fmla="*/ 7 w 199"/>
                  <a:gd name="T59" fmla="*/ 100 h 1090"/>
                  <a:gd name="T60" fmla="*/ 17 w 199"/>
                  <a:gd name="T61" fmla="*/ 66 h 1090"/>
                  <a:gd name="T62" fmla="*/ 32 w 199"/>
                  <a:gd name="T63" fmla="*/ 33 h 1090"/>
                  <a:gd name="T64" fmla="*/ 53 w 199"/>
                  <a:gd name="T65" fmla="*/ 0 h 10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90"/>
                  <a:gd name="T101" fmla="*/ 199 w 199"/>
                  <a:gd name="T102" fmla="*/ 1090 h 109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90">
                    <a:moveTo>
                      <a:pt x="158" y="0"/>
                    </a:moveTo>
                    <a:lnTo>
                      <a:pt x="156" y="6"/>
                    </a:lnTo>
                    <a:lnTo>
                      <a:pt x="149" y="25"/>
                    </a:lnTo>
                    <a:lnTo>
                      <a:pt x="141" y="57"/>
                    </a:lnTo>
                    <a:lnTo>
                      <a:pt x="130" y="99"/>
                    </a:lnTo>
                    <a:lnTo>
                      <a:pt x="118" y="151"/>
                    </a:lnTo>
                    <a:lnTo>
                      <a:pt x="106" y="211"/>
                    </a:lnTo>
                    <a:lnTo>
                      <a:pt x="95" y="279"/>
                    </a:lnTo>
                    <a:lnTo>
                      <a:pt x="86" y="354"/>
                    </a:lnTo>
                    <a:lnTo>
                      <a:pt x="80" y="436"/>
                    </a:lnTo>
                    <a:lnTo>
                      <a:pt x="77" y="523"/>
                    </a:lnTo>
                    <a:lnTo>
                      <a:pt x="80" y="613"/>
                    </a:lnTo>
                    <a:lnTo>
                      <a:pt x="88" y="706"/>
                    </a:lnTo>
                    <a:lnTo>
                      <a:pt x="104" y="801"/>
                    </a:lnTo>
                    <a:lnTo>
                      <a:pt x="126" y="898"/>
                    </a:lnTo>
                    <a:lnTo>
                      <a:pt x="158" y="994"/>
                    </a:lnTo>
                    <a:lnTo>
                      <a:pt x="199" y="1090"/>
                    </a:lnTo>
                    <a:lnTo>
                      <a:pt x="195" y="1084"/>
                    </a:lnTo>
                    <a:lnTo>
                      <a:pt x="182" y="1065"/>
                    </a:lnTo>
                    <a:lnTo>
                      <a:pt x="163" y="1036"/>
                    </a:lnTo>
                    <a:lnTo>
                      <a:pt x="139" y="995"/>
                    </a:lnTo>
                    <a:lnTo>
                      <a:pt x="113" y="945"/>
                    </a:lnTo>
                    <a:lnTo>
                      <a:pt x="86" y="886"/>
                    </a:lnTo>
                    <a:lnTo>
                      <a:pt x="60" y="819"/>
                    </a:lnTo>
                    <a:lnTo>
                      <a:pt x="37" y="745"/>
                    </a:lnTo>
                    <a:lnTo>
                      <a:pt x="18" y="665"/>
                    </a:lnTo>
                    <a:lnTo>
                      <a:pt x="5" y="579"/>
                    </a:lnTo>
                    <a:lnTo>
                      <a:pt x="0" y="488"/>
                    </a:lnTo>
                    <a:lnTo>
                      <a:pt x="5" y="394"/>
                    </a:lnTo>
                    <a:lnTo>
                      <a:pt x="21" y="298"/>
                    </a:lnTo>
                    <a:lnTo>
                      <a:pt x="51" y="199"/>
                    </a:lnTo>
                    <a:lnTo>
                      <a:pt x="96" y="1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98"/>
              <p:cNvSpPr>
                <a:spLocks/>
              </p:cNvSpPr>
              <p:nvPr/>
            </p:nvSpPr>
            <p:spPr bwMode="auto">
              <a:xfrm>
                <a:off x="3856" y="605"/>
                <a:ext cx="22" cy="361"/>
              </a:xfrm>
              <a:custGeom>
                <a:avLst/>
                <a:gdLst>
                  <a:gd name="T0" fmla="*/ 19 w 65"/>
                  <a:gd name="T1" fmla="*/ 0 h 1081"/>
                  <a:gd name="T2" fmla="*/ 17 w 65"/>
                  <a:gd name="T3" fmla="*/ 9 h 1081"/>
                  <a:gd name="T4" fmla="*/ 13 w 65"/>
                  <a:gd name="T5" fmla="*/ 34 h 1081"/>
                  <a:gd name="T6" fmla="*/ 8 w 65"/>
                  <a:gd name="T7" fmla="*/ 72 h 1081"/>
                  <a:gd name="T8" fmla="*/ 3 w 65"/>
                  <a:gd name="T9" fmla="*/ 120 h 1081"/>
                  <a:gd name="T10" fmla="*/ 0 w 65"/>
                  <a:gd name="T11" fmla="*/ 176 h 1081"/>
                  <a:gd name="T12" fmla="*/ 0 w 65"/>
                  <a:gd name="T13" fmla="*/ 237 h 1081"/>
                  <a:gd name="T14" fmla="*/ 4 w 65"/>
                  <a:gd name="T15" fmla="*/ 300 h 1081"/>
                  <a:gd name="T16" fmla="*/ 14 w 65"/>
                  <a:gd name="T17" fmla="*/ 361 h 1081"/>
                  <a:gd name="T18" fmla="*/ 15 w 65"/>
                  <a:gd name="T19" fmla="*/ 350 h 1081"/>
                  <a:gd name="T20" fmla="*/ 16 w 65"/>
                  <a:gd name="T21" fmla="*/ 319 h 1081"/>
                  <a:gd name="T22" fmla="*/ 18 w 65"/>
                  <a:gd name="T23" fmla="*/ 273 h 1081"/>
                  <a:gd name="T24" fmla="*/ 20 w 65"/>
                  <a:gd name="T25" fmla="*/ 217 h 1081"/>
                  <a:gd name="T26" fmla="*/ 21 w 65"/>
                  <a:gd name="T27" fmla="*/ 157 h 1081"/>
                  <a:gd name="T28" fmla="*/ 22 w 65"/>
                  <a:gd name="T29" fmla="*/ 98 h 1081"/>
                  <a:gd name="T30" fmla="*/ 21 w 65"/>
                  <a:gd name="T31" fmla="*/ 44 h 1081"/>
                  <a:gd name="T32" fmla="*/ 19 w 65"/>
                  <a:gd name="T33" fmla="*/ 0 h 10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1081"/>
                  <a:gd name="T53" fmla="*/ 65 w 65"/>
                  <a:gd name="T54" fmla="*/ 1081 h 10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1081">
                    <a:moveTo>
                      <a:pt x="56" y="0"/>
                    </a:moveTo>
                    <a:lnTo>
                      <a:pt x="51" y="27"/>
                    </a:lnTo>
                    <a:lnTo>
                      <a:pt x="39" y="102"/>
                    </a:lnTo>
                    <a:lnTo>
                      <a:pt x="24" y="215"/>
                    </a:lnTo>
                    <a:lnTo>
                      <a:pt x="10" y="360"/>
                    </a:lnTo>
                    <a:lnTo>
                      <a:pt x="0" y="527"/>
                    </a:lnTo>
                    <a:lnTo>
                      <a:pt x="0" y="709"/>
                    </a:lnTo>
                    <a:lnTo>
                      <a:pt x="12" y="897"/>
                    </a:lnTo>
                    <a:lnTo>
                      <a:pt x="42" y="1081"/>
                    </a:lnTo>
                    <a:lnTo>
                      <a:pt x="44" y="1047"/>
                    </a:lnTo>
                    <a:lnTo>
                      <a:pt x="48" y="954"/>
                    </a:lnTo>
                    <a:lnTo>
                      <a:pt x="53" y="816"/>
                    </a:lnTo>
                    <a:lnTo>
                      <a:pt x="59" y="650"/>
                    </a:lnTo>
                    <a:lnTo>
                      <a:pt x="63" y="471"/>
                    </a:lnTo>
                    <a:lnTo>
                      <a:pt x="65" y="293"/>
                    </a:lnTo>
                    <a:lnTo>
                      <a:pt x="63" y="13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99"/>
              <p:cNvSpPr>
                <a:spLocks/>
              </p:cNvSpPr>
              <p:nvPr/>
            </p:nvSpPr>
            <p:spPr bwMode="auto">
              <a:xfrm>
                <a:off x="4016" y="506"/>
                <a:ext cx="88" cy="214"/>
              </a:xfrm>
              <a:custGeom>
                <a:avLst/>
                <a:gdLst>
                  <a:gd name="T0" fmla="*/ 0 w 262"/>
                  <a:gd name="T1" fmla="*/ 0 h 642"/>
                  <a:gd name="T2" fmla="*/ 1 w 262"/>
                  <a:gd name="T3" fmla="*/ 1 h 642"/>
                  <a:gd name="T4" fmla="*/ 3 w 262"/>
                  <a:gd name="T5" fmla="*/ 3 h 642"/>
                  <a:gd name="T6" fmla="*/ 7 w 262"/>
                  <a:gd name="T7" fmla="*/ 7 h 642"/>
                  <a:gd name="T8" fmla="*/ 12 w 262"/>
                  <a:gd name="T9" fmla="*/ 14 h 642"/>
                  <a:gd name="T10" fmla="*/ 18 w 262"/>
                  <a:gd name="T11" fmla="*/ 21 h 642"/>
                  <a:gd name="T12" fmla="*/ 25 w 262"/>
                  <a:gd name="T13" fmla="*/ 31 h 642"/>
                  <a:gd name="T14" fmla="*/ 33 w 262"/>
                  <a:gd name="T15" fmla="*/ 41 h 642"/>
                  <a:gd name="T16" fmla="*/ 40 w 262"/>
                  <a:gd name="T17" fmla="*/ 54 h 642"/>
                  <a:gd name="T18" fmla="*/ 48 w 262"/>
                  <a:gd name="T19" fmla="*/ 69 h 642"/>
                  <a:gd name="T20" fmla="*/ 55 w 262"/>
                  <a:gd name="T21" fmla="*/ 85 h 642"/>
                  <a:gd name="T22" fmla="*/ 62 w 262"/>
                  <a:gd name="T23" fmla="*/ 102 h 642"/>
                  <a:gd name="T24" fmla="*/ 69 w 262"/>
                  <a:gd name="T25" fmla="*/ 121 h 642"/>
                  <a:gd name="T26" fmla="*/ 75 w 262"/>
                  <a:gd name="T27" fmla="*/ 142 h 642"/>
                  <a:gd name="T28" fmla="*/ 80 w 262"/>
                  <a:gd name="T29" fmla="*/ 165 h 642"/>
                  <a:gd name="T30" fmla="*/ 83 w 262"/>
                  <a:gd name="T31" fmla="*/ 189 h 642"/>
                  <a:gd name="T32" fmla="*/ 86 w 262"/>
                  <a:gd name="T33" fmla="*/ 214 h 642"/>
                  <a:gd name="T34" fmla="*/ 86 w 262"/>
                  <a:gd name="T35" fmla="*/ 213 h 642"/>
                  <a:gd name="T36" fmla="*/ 86 w 262"/>
                  <a:gd name="T37" fmla="*/ 208 h 642"/>
                  <a:gd name="T38" fmla="*/ 87 w 262"/>
                  <a:gd name="T39" fmla="*/ 201 h 642"/>
                  <a:gd name="T40" fmla="*/ 88 w 262"/>
                  <a:gd name="T41" fmla="*/ 192 h 642"/>
                  <a:gd name="T42" fmla="*/ 88 w 262"/>
                  <a:gd name="T43" fmla="*/ 180 h 642"/>
                  <a:gd name="T44" fmla="*/ 88 w 262"/>
                  <a:gd name="T45" fmla="*/ 167 h 642"/>
                  <a:gd name="T46" fmla="*/ 87 w 262"/>
                  <a:gd name="T47" fmla="*/ 152 h 642"/>
                  <a:gd name="T48" fmla="*/ 84 w 262"/>
                  <a:gd name="T49" fmla="*/ 136 h 642"/>
                  <a:gd name="T50" fmla="*/ 81 w 262"/>
                  <a:gd name="T51" fmla="*/ 120 h 642"/>
                  <a:gd name="T52" fmla="*/ 76 w 262"/>
                  <a:gd name="T53" fmla="*/ 103 h 642"/>
                  <a:gd name="T54" fmla="*/ 69 w 262"/>
                  <a:gd name="T55" fmla="*/ 85 h 642"/>
                  <a:gd name="T56" fmla="*/ 60 w 262"/>
                  <a:gd name="T57" fmla="*/ 67 h 642"/>
                  <a:gd name="T58" fmla="*/ 49 w 262"/>
                  <a:gd name="T59" fmla="*/ 49 h 642"/>
                  <a:gd name="T60" fmla="*/ 36 w 262"/>
                  <a:gd name="T61" fmla="*/ 32 h 642"/>
                  <a:gd name="T62" fmla="*/ 19 w 262"/>
                  <a:gd name="T63" fmla="*/ 16 h 642"/>
                  <a:gd name="T64" fmla="*/ 0 w 262"/>
                  <a:gd name="T65" fmla="*/ 0 h 6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2"/>
                  <a:gd name="T100" fmla="*/ 0 h 642"/>
                  <a:gd name="T101" fmla="*/ 262 w 262"/>
                  <a:gd name="T102" fmla="*/ 642 h 6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2" h="642">
                    <a:moveTo>
                      <a:pt x="0" y="0"/>
                    </a:moveTo>
                    <a:lnTo>
                      <a:pt x="2" y="2"/>
                    </a:lnTo>
                    <a:lnTo>
                      <a:pt x="10" y="10"/>
                    </a:lnTo>
                    <a:lnTo>
                      <a:pt x="22" y="22"/>
                    </a:lnTo>
                    <a:lnTo>
                      <a:pt x="37" y="41"/>
                    </a:lnTo>
                    <a:lnTo>
                      <a:pt x="54" y="64"/>
                    </a:lnTo>
                    <a:lnTo>
                      <a:pt x="75" y="92"/>
                    </a:lnTo>
                    <a:lnTo>
                      <a:pt x="97" y="124"/>
                    </a:lnTo>
                    <a:lnTo>
                      <a:pt x="120" y="163"/>
                    </a:lnTo>
                    <a:lnTo>
                      <a:pt x="143" y="206"/>
                    </a:lnTo>
                    <a:lnTo>
                      <a:pt x="165" y="254"/>
                    </a:lnTo>
                    <a:lnTo>
                      <a:pt x="186" y="306"/>
                    </a:lnTo>
                    <a:lnTo>
                      <a:pt x="206" y="364"/>
                    </a:lnTo>
                    <a:lnTo>
                      <a:pt x="223" y="427"/>
                    </a:lnTo>
                    <a:lnTo>
                      <a:pt x="237" y="494"/>
                    </a:lnTo>
                    <a:lnTo>
                      <a:pt x="248" y="566"/>
                    </a:lnTo>
                    <a:lnTo>
                      <a:pt x="255" y="642"/>
                    </a:lnTo>
                    <a:lnTo>
                      <a:pt x="256" y="638"/>
                    </a:lnTo>
                    <a:lnTo>
                      <a:pt x="257" y="625"/>
                    </a:lnTo>
                    <a:lnTo>
                      <a:pt x="259" y="603"/>
                    </a:lnTo>
                    <a:lnTo>
                      <a:pt x="261" y="575"/>
                    </a:lnTo>
                    <a:lnTo>
                      <a:pt x="262" y="540"/>
                    </a:lnTo>
                    <a:lnTo>
                      <a:pt x="261" y="502"/>
                    </a:lnTo>
                    <a:lnTo>
                      <a:pt x="258" y="457"/>
                    </a:lnTo>
                    <a:lnTo>
                      <a:pt x="251" y="409"/>
                    </a:lnTo>
                    <a:lnTo>
                      <a:pt x="240" y="360"/>
                    </a:lnTo>
                    <a:lnTo>
                      <a:pt x="225" y="308"/>
                    </a:lnTo>
                    <a:lnTo>
                      <a:pt x="206" y="254"/>
                    </a:lnTo>
                    <a:lnTo>
                      <a:pt x="178" y="200"/>
                    </a:lnTo>
                    <a:lnTo>
                      <a:pt x="146" y="147"/>
                    </a:lnTo>
                    <a:lnTo>
                      <a:pt x="106" y="95"/>
                    </a:lnTo>
                    <a:lnTo>
                      <a:pt x="58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100"/>
              <p:cNvSpPr>
                <a:spLocks/>
              </p:cNvSpPr>
              <p:nvPr/>
            </p:nvSpPr>
            <p:spPr bwMode="auto">
              <a:xfrm>
                <a:off x="3977" y="720"/>
                <a:ext cx="60" cy="285"/>
              </a:xfrm>
              <a:custGeom>
                <a:avLst/>
                <a:gdLst>
                  <a:gd name="T0" fmla="*/ 0 w 180"/>
                  <a:gd name="T1" fmla="*/ 285 h 855"/>
                  <a:gd name="T2" fmla="*/ 1 w 180"/>
                  <a:gd name="T3" fmla="*/ 284 h 855"/>
                  <a:gd name="T4" fmla="*/ 3 w 180"/>
                  <a:gd name="T5" fmla="*/ 281 h 855"/>
                  <a:gd name="T6" fmla="*/ 7 w 180"/>
                  <a:gd name="T7" fmla="*/ 276 h 855"/>
                  <a:gd name="T8" fmla="*/ 11 w 180"/>
                  <a:gd name="T9" fmla="*/ 268 h 855"/>
                  <a:gd name="T10" fmla="*/ 16 w 180"/>
                  <a:gd name="T11" fmla="*/ 259 h 855"/>
                  <a:gd name="T12" fmla="*/ 22 w 180"/>
                  <a:gd name="T13" fmla="*/ 247 h 855"/>
                  <a:gd name="T14" fmla="*/ 27 w 180"/>
                  <a:gd name="T15" fmla="*/ 233 h 855"/>
                  <a:gd name="T16" fmla="*/ 33 w 180"/>
                  <a:gd name="T17" fmla="*/ 217 h 855"/>
                  <a:gd name="T18" fmla="*/ 38 w 180"/>
                  <a:gd name="T19" fmla="*/ 198 h 855"/>
                  <a:gd name="T20" fmla="*/ 42 w 180"/>
                  <a:gd name="T21" fmla="*/ 177 h 855"/>
                  <a:gd name="T22" fmla="*/ 46 w 180"/>
                  <a:gd name="T23" fmla="*/ 154 h 855"/>
                  <a:gd name="T24" fmla="*/ 47 w 180"/>
                  <a:gd name="T25" fmla="*/ 128 h 855"/>
                  <a:gd name="T26" fmla="*/ 48 w 180"/>
                  <a:gd name="T27" fmla="*/ 100 h 855"/>
                  <a:gd name="T28" fmla="*/ 46 w 180"/>
                  <a:gd name="T29" fmla="*/ 69 h 855"/>
                  <a:gd name="T30" fmla="*/ 43 w 180"/>
                  <a:gd name="T31" fmla="*/ 36 h 855"/>
                  <a:gd name="T32" fmla="*/ 37 w 180"/>
                  <a:gd name="T33" fmla="*/ 0 h 855"/>
                  <a:gd name="T34" fmla="*/ 38 w 180"/>
                  <a:gd name="T35" fmla="*/ 2 h 855"/>
                  <a:gd name="T36" fmla="*/ 39 w 180"/>
                  <a:gd name="T37" fmla="*/ 7 h 855"/>
                  <a:gd name="T38" fmla="*/ 42 w 180"/>
                  <a:gd name="T39" fmla="*/ 15 h 855"/>
                  <a:gd name="T40" fmla="*/ 46 w 180"/>
                  <a:gd name="T41" fmla="*/ 25 h 855"/>
                  <a:gd name="T42" fmla="*/ 49 w 180"/>
                  <a:gd name="T43" fmla="*/ 39 h 855"/>
                  <a:gd name="T44" fmla="*/ 53 w 180"/>
                  <a:gd name="T45" fmla="*/ 54 h 855"/>
                  <a:gd name="T46" fmla="*/ 56 w 180"/>
                  <a:gd name="T47" fmla="*/ 72 h 855"/>
                  <a:gd name="T48" fmla="*/ 58 w 180"/>
                  <a:gd name="T49" fmla="*/ 92 h 855"/>
                  <a:gd name="T50" fmla="*/ 60 w 180"/>
                  <a:gd name="T51" fmla="*/ 112 h 855"/>
                  <a:gd name="T52" fmla="*/ 60 w 180"/>
                  <a:gd name="T53" fmla="*/ 135 h 855"/>
                  <a:gd name="T54" fmla="*/ 59 w 180"/>
                  <a:gd name="T55" fmla="*/ 158 h 855"/>
                  <a:gd name="T56" fmla="*/ 55 w 180"/>
                  <a:gd name="T57" fmla="*/ 182 h 855"/>
                  <a:gd name="T58" fmla="*/ 50 w 180"/>
                  <a:gd name="T59" fmla="*/ 207 h 855"/>
                  <a:gd name="T60" fmla="*/ 42 w 180"/>
                  <a:gd name="T61" fmla="*/ 232 h 855"/>
                  <a:gd name="T62" fmla="*/ 30 w 180"/>
                  <a:gd name="T63" fmla="*/ 257 h 855"/>
                  <a:gd name="T64" fmla="*/ 16 w 180"/>
                  <a:gd name="T65" fmla="*/ 282 h 855"/>
                  <a:gd name="T66" fmla="*/ 0 w 180"/>
                  <a:gd name="T67" fmla="*/ 285 h 8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855"/>
                  <a:gd name="T104" fmla="*/ 180 w 180"/>
                  <a:gd name="T105" fmla="*/ 855 h 8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855">
                    <a:moveTo>
                      <a:pt x="0" y="855"/>
                    </a:moveTo>
                    <a:lnTo>
                      <a:pt x="2" y="853"/>
                    </a:lnTo>
                    <a:lnTo>
                      <a:pt x="9" y="843"/>
                    </a:lnTo>
                    <a:lnTo>
                      <a:pt x="20" y="827"/>
                    </a:lnTo>
                    <a:lnTo>
                      <a:pt x="33" y="805"/>
                    </a:lnTo>
                    <a:lnTo>
                      <a:pt x="48" y="776"/>
                    </a:lnTo>
                    <a:lnTo>
                      <a:pt x="65" y="742"/>
                    </a:lnTo>
                    <a:lnTo>
                      <a:pt x="82" y="699"/>
                    </a:lnTo>
                    <a:lnTo>
                      <a:pt x="99" y="651"/>
                    </a:lnTo>
                    <a:lnTo>
                      <a:pt x="114" y="594"/>
                    </a:lnTo>
                    <a:lnTo>
                      <a:pt x="127" y="532"/>
                    </a:lnTo>
                    <a:lnTo>
                      <a:pt x="137" y="462"/>
                    </a:lnTo>
                    <a:lnTo>
                      <a:pt x="142" y="384"/>
                    </a:lnTo>
                    <a:lnTo>
                      <a:pt x="143" y="299"/>
                    </a:lnTo>
                    <a:lnTo>
                      <a:pt x="139" y="208"/>
                    </a:lnTo>
                    <a:lnTo>
                      <a:pt x="128" y="107"/>
                    </a:lnTo>
                    <a:lnTo>
                      <a:pt x="110" y="0"/>
                    </a:lnTo>
                    <a:lnTo>
                      <a:pt x="113" y="6"/>
                    </a:lnTo>
                    <a:lnTo>
                      <a:pt x="118" y="20"/>
                    </a:lnTo>
                    <a:lnTo>
                      <a:pt x="127" y="44"/>
                    </a:lnTo>
                    <a:lnTo>
                      <a:pt x="137" y="76"/>
                    </a:lnTo>
                    <a:lnTo>
                      <a:pt x="147" y="117"/>
                    </a:lnTo>
                    <a:lnTo>
                      <a:pt x="158" y="163"/>
                    </a:lnTo>
                    <a:lnTo>
                      <a:pt x="167" y="216"/>
                    </a:lnTo>
                    <a:lnTo>
                      <a:pt x="175" y="275"/>
                    </a:lnTo>
                    <a:lnTo>
                      <a:pt x="179" y="337"/>
                    </a:lnTo>
                    <a:lnTo>
                      <a:pt x="180" y="404"/>
                    </a:lnTo>
                    <a:lnTo>
                      <a:pt x="176" y="474"/>
                    </a:lnTo>
                    <a:lnTo>
                      <a:pt x="166" y="546"/>
                    </a:lnTo>
                    <a:lnTo>
                      <a:pt x="149" y="620"/>
                    </a:lnTo>
                    <a:lnTo>
                      <a:pt x="125" y="696"/>
                    </a:lnTo>
                    <a:lnTo>
                      <a:pt x="91" y="771"/>
                    </a:lnTo>
                    <a:lnTo>
                      <a:pt x="48" y="846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101"/>
              <p:cNvSpPr>
                <a:spLocks/>
              </p:cNvSpPr>
              <p:nvPr/>
            </p:nvSpPr>
            <p:spPr bwMode="auto">
              <a:xfrm>
                <a:off x="3950" y="644"/>
                <a:ext cx="35" cy="322"/>
              </a:xfrm>
              <a:custGeom>
                <a:avLst/>
                <a:gdLst>
                  <a:gd name="T0" fmla="*/ 5 w 105"/>
                  <a:gd name="T1" fmla="*/ 322 h 965"/>
                  <a:gd name="T2" fmla="*/ 5 w 105"/>
                  <a:gd name="T3" fmla="*/ 314 h 965"/>
                  <a:gd name="T4" fmla="*/ 8 w 105"/>
                  <a:gd name="T5" fmla="*/ 291 h 965"/>
                  <a:gd name="T6" fmla="*/ 10 w 105"/>
                  <a:gd name="T7" fmla="*/ 256 h 965"/>
                  <a:gd name="T8" fmla="*/ 12 w 105"/>
                  <a:gd name="T9" fmla="*/ 212 h 965"/>
                  <a:gd name="T10" fmla="*/ 13 w 105"/>
                  <a:gd name="T11" fmla="*/ 162 h 965"/>
                  <a:gd name="T12" fmla="*/ 12 w 105"/>
                  <a:gd name="T13" fmla="*/ 108 h 965"/>
                  <a:gd name="T14" fmla="*/ 8 w 105"/>
                  <a:gd name="T15" fmla="*/ 53 h 965"/>
                  <a:gd name="T16" fmla="*/ 0 w 105"/>
                  <a:gd name="T17" fmla="*/ 0 h 965"/>
                  <a:gd name="T18" fmla="*/ 1 w 105"/>
                  <a:gd name="T19" fmla="*/ 2 h 965"/>
                  <a:gd name="T20" fmla="*/ 3 w 105"/>
                  <a:gd name="T21" fmla="*/ 6 h 965"/>
                  <a:gd name="T22" fmla="*/ 6 w 105"/>
                  <a:gd name="T23" fmla="*/ 14 h 965"/>
                  <a:gd name="T24" fmla="*/ 11 w 105"/>
                  <a:gd name="T25" fmla="*/ 25 h 965"/>
                  <a:gd name="T26" fmla="*/ 15 w 105"/>
                  <a:gd name="T27" fmla="*/ 38 h 965"/>
                  <a:gd name="T28" fmla="*/ 20 w 105"/>
                  <a:gd name="T29" fmla="*/ 54 h 965"/>
                  <a:gd name="T30" fmla="*/ 25 w 105"/>
                  <a:gd name="T31" fmla="*/ 72 h 965"/>
                  <a:gd name="T32" fmla="*/ 29 w 105"/>
                  <a:gd name="T33" fmla="*/ 93 h 965"/>
                  <a:gd name="T34" fmla="*/ 32 w 105"/>
                  <a:gd name="T35" fmla="*/ 116 h 965"/>
                  <a:gd name="T36" fmla="*/ 34 w 105"/>
                  <a:gd name="T37" fmla="*/ 141 h 965"/>
                  <a:gd name="T38" fmla="*/ 35 w 105"/>
                  <a:gd name="T39" fmla="*/ 167 h 965"/>
                  <a:gd name="T40" fmla="*/ 34 w 105"/>
                  <a:gd name="T41" fmla="*/ 195 h 965"/>
                  <a:gd name="T42" fmla="*/ 31 w 105"/>
                  <a:gd name="T43" fmla="*/ 225 h 965"/>
                  <a:gd name="T44" fmla="*/ 25 w 105"/>
                  <a:gd name="T45" fmla="*/ 257 h 965"/>
                  <a:gd name="T46" fmla="*/ 16 w 105"/>
                  <a:gd name="T47" fmla="*/ 289 h 965"/>
                  <a:gd name="T48" fmla="*/ 5 w 105"/>
                  <a:gd name="T49" fmla="*/ 322 h 9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5"/>
                  <a:gd name="T76" fmla="*/ 0 h 965"/>
                  <a:gd name="T77" fmla="*/ 105 w 105"/>
                  <a:gd name="T78" fmla="*/ 965 h 9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5" h="965">
                    <a:moveTo>
                      <a:pt x="14" y="965"/>
                    </a:moveTo>
                    <a:lnTo>
                      <a:pt x="16" y="940"/>
                    </a:lnTo>
                    <a:lnTo>
                      <a:pt x="23" y="872"/>
                    </a:lnTo>
                    <a:lnTo>
                      <a:pt x="29" y="767"/>
                    </a:lnTo>
                    <a:lnTo>
                      <a:pt x="36" y="635"/>
                    </a:lnTo>
                    <a:lnTo>
                      <a:pt x="38" y="485"/>
                    </a:lnTo>
                    <a:lnTo>
                      <a:pt x="35" y="323"/>
                    </a:lnTo>
                    <a:lnTo>
                      <a:pt x="23" y="158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10" y="19"/>
                    </a:lnTo>
                    <a:lnTo>
                      <a:pt x="19" y="43"/>
                    </a:lnTo>
                    <a:lnTo>
                      <a:pt x="32" y="75"/>
                    </a:lnTo>
                    <a:lnTo>
                      <a:pt x="46" y="115"/>
                    </a:lnTo>
                    <a:lnTo>
                      <a:pt x="61" y="162"/>
                    </a:lnTo>
                    <a:lnTo>
                      <a:pt x="75" y="217"/>
                    </a:lnTo>
                    <a:lnTo>
                      <a:pt x="87" y="280"/>
                    </a:lnTo>
                    <a:lnTo>
                      <a:pt x="97" y="348"/>
                    </a:lnTo>
                    <a:lnTo>
                      <a:pt x="103" y="422"/>
                    </a:lnTo>
                    <a:lnTo>
                      <a:pt x="105" y="501"/>
                    </a:lnTo>
                    <a:lnTo>
                      <a:pt x="102" y="585"/>
                    </a:lnTo>
                    <a:lnTo>
                      <a:pt x="92" y="675"/>
                    </a:lnTo>
                    <a:lnTo>
                      <a:pt x="75" y="769"/>
                    </a:lnTo>
                    <a:lnTo>
                      <a:pt x="49" y="865"/>
                    </a:lnTo>
                    <a:lnTo>
                      <a:pt x="14" y="965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102"/>
              <p:cNvSpPr>
                <a:spLocks/>
              </p:cNvSpPr>
              <p:nvPr/>
            </p:nvSpPr>
            <p:spPr bwMode="auto">
              <a:xfrm>
                <a:off x="3600" y="588"/>
                <a:ext cx="146" cy="392"/>
              </a:xfrm>
              <a:custGeom>
                <a:avLst/>
                <a:gdLst>
                  <a:gd name="T0" fmla="*/ 56 w 437"/>
                  <a:gd name="T1" fmla="*/ 228 h 1175"/>
                  <a:gd name="T2" fmla="*/ 62 w 437"/>
                  <a:gd name="T3" fmla="*/ 257 h 1175"/>
                  <a:gd name="T4" fmla="*/ 72 w 437"/>
                  <a:gd name="T5" fmla="*/ 287 h 1175"/>
                  <a:gd name="T6" fmla="*/ 86 w 437"/>
                  <a:gd name="T7" fmla="*/ 317 h 1175"/>
                  <a:gd name="T8" fmla="*/ 93 w 437"/>
                  <a:gd name="T9" fmla="*/ 332 h 1175"/>
                  <a:gd name="T10" fmla="*/ 89 w 437"/>
                  <a:gd name="T11" fmla="*/ 329 h 1175"/>
                  <a:gd name="T12" fmla="*/ 81 w 437"/>
                  <a:gd name="T13" fmla="*/ 321 h 1175"/>
                  <a:gd name="T14" fmla="*/ 71 w 437"/>
                  <a:gd name="T15" fmla="*/ 310 h 1175"/>
                  <a:gd name="T16" fmla="*/ 59 w 437"/>
                  <a:gd name="T17" fmla="*/ 295 h 1175"/>
                  <a:gd name="T18" fmla="*/ 47 w 437"/>
                  <a:gd name="T19" fmla="*/ 276 h 1175"/>
                  <a:gd name="T20" fmla="*/ 35 w 437"/>
                  <a:gd name="T21" fmla="*/ 252 h 1175"/>
                  <a:gd name="T22" fmla="*/ 24 w 437"/>
                  <a:gd name="T23" fmla="*/ 225 h 1175"/>
                  <a:gd name="T24" fmla="*/ 15 w 437"/>
                  <a:gd name="T25" fmla="*/ 189 h 1175"/>
                  <a:gd name="T26" fmla="*/ 11 w 437"/>
                  <a:gd name="T27" fmla="*/ 144 h 1175"/>
                  <a:gd name="T28" fmla="*/ 13 w 437"/>
                  <a:gd name="T29" fmla="*/ 93 h 1175"/>
                  <a:gd name="T30" fmla="*/ 24 w 437"/>
                  <a:gd name="T31" fmla="*/ 33 h 1175"/>
                  <a:gd name="T32" fmla="*/ 32 w 437"/>
                  <a:gd name="T33" fmla="*/ 4 h 1175"/>
                  <a:gd name="T34" fmla="*/ 19 w 437"/>
                  <a:gd name="T35" fmla="*/ 33 h 1175"/>
                  <a:gd name="T36" fmla="*/ 4 w 437"/>
                  <a:gd name="T37" fmla="*/ 85 h 1175"/>
                  <a:gd name="T38" fmla="*/ 0 w 437"/>
                  <a:gd name="T39" fmla="*/ 156 h 1175"/>
                  <a:gd name="T40" fmla="*/ 9 w 437"/>
                  <a:gd name="T41" fmla="*/ 209 h 1175"/>
                  <a:gd name="T42" fmla="*/ 17 w 437"/>
                  <a:gd name="T43" fmla="*/ 234 h 1175"/>
                  <a:gd name="T44" fmla="*/ 28 w 437"/>
                  <a:gd name="T45" fmla="*/ 259 h 1175"/>
                  <a:gd name="T46" fmla="*/ 41 w 437"/>
                  <a:gd name="T47" fmla="*/ 283 h 1175"/>
                  <a:gd name="T48" fmla="*/ 58 w 437"/>
                  <a:gd name="T49" fmla="*/ 308 h 1175"/>
                  <a:gd name="T50" fmla="*/ 79 w 437"/>
                  <a:gd name="T51" fmla="*/ 333 h 1175"/>
                  <a:gd name="T52" fmla="*/ 103 w 437"/>
                  <a:gd name="T53" fmla="*/ 357 h 1175"/>
                  <a:gd name="T54" fmla="*/ 131 w 437"/>
                  <a:gd name="T55" fmla="*/ 380 h 1175"/>
                  <a:gd name="T56" fmla="*/ 145 w 437"/>
                  <a:gd name="T57" fmla="*/ 391 h 1175"/>
                  <a:gd name="T58" fmla="*/ 141 w 437"/>
                  <a:gd name="T59" fmla="*/ 384 h 1175"/>
                  <a:gd name="T60" fmla="*/ 132 w 437"/>
                  <a:gd name="T61" fmla="*/ 370 h 1175"/>
                  <a:gd name="T62" fmla="*/ 121 w 437"/>
                  <a:gd name="T63" fmla="*/ 351 h 1175"/>
                  <a:gd name="T64" fmla="*/ 108 w 437"/>
                  <a:gd name="T65" fmla="*/ 326 h 1175"/>
                  <a:gd name="T66" fmla="*/ 95 w 437"/>
                  <a:gd name="T67" fmla="*/ 297 h 1175"/>
                  <a:gd name="T68" fmla="*/ 82 w 437"/>
                  <a:gd name="T69" fmla="*/ 265 h 1175"/>
                  <a:gd name="T70" fmla="*/ 70 w 437"/>
                  <a:gd name="T71" fmla="*/ 231 h 1175"/>
                  <a:gd name="T72" fmla="*/ 62 w 437"/>
                  <a:gd name="T73" fmla="*/ 191 h 1175"/>
                  <a:gd name="T74" fmla="*/ 58 w 437"/>
                  <a:gd name="T75" fmla="*/ 148 h 1175"/>
                  <a:gd name="T76" fmla="*/ 60 w 437"/>
                  <a:gd name="T77" fmla="*/ 105 h 1175"/>
                  <a:gd name="T78" fmla="*/ 67 w 437"/>
                  <a:gd name="T79" fmla="*/ 64 h 1175"/>
                  <a:gd name="T80" fmla="*/ 71 w 437"/>
                  <a:gd name="T81" fmla="*/ 48 h 1175"/>
                  <a:gd name="T82" fmla="*/ 63 w 437"/>
                  <a:gd name="T83" fmla="*/ 73 h 1175"/>
                  <a:gd name="T84" fmla="*/ 54 w 437"/>
                  <a:gd name="T85" fmla="*/ 117 h 1175"/>
                  <a:gd name="T86" fmla="*/ 50 w 437"/>
                  <a:gd name="T87" fmla="*/ 178 h 11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1175"/>
                  <a:gd name="T134" fmla="*/ 437 w 437"/>
                  <a:gd name="T135" fmla="*/ 1175 h 11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1175">
                    <a:moveTo>
                      <a:pt x="161" y="641"/>
                    </a:moveTo>
                    <a:lnTo>
                      <a:pt x="168" y="683"/>
                    </a:lnTo>
                    <a:lnTo>
                      <a:pt x="176" y="725"/>
                    </a:lnTo>
                    <a:lnTo>
                      <a:pt x="187" y="770"/>
                    </a:lnTo>
                    <a:lnTo>
                      <a:pt x="201" y="814"/>
                    </a:lnTo>
                    <a:lnTo>
                      <a:pt x="217" y="859"/>
                    </a:lnTo>
                    <a:lnTo>
                      <a:pt x="235" y="905"/>
                    </a:lnTo>
                    <a:lnTo>
                      <a:pt x="256" y="950"/>
                    </a:lnTo>
                    <a:lnTo>
                      <a:pt x="280" y="997"/>
                    </a:lnTo>
                    <a:lnTo>
                      <a:pt x="278" y="996"/>
                    </a:lnTo>
                    <a:lnTo>
                      <a:pt x="273" y="992"/>
                    </a:lnTo>
                    <a:lnTo>
                      <a:pt x="266" y="985"/>
                    </a:lnTo>
                    <a:lnTo>
                      <a:pt x="255" y="976"/>
                    </a:lnTo>
                    <a:lnTo>
                      <a:pt x="243" y="962"/>
                    </a:lnTo>
                    <a:lnTo>
                      <a:pt x="227" y="948"/>
                    </a:lnTo>
                    <a:lnTo>
                      <a:pt x="212" y="929"/>
                    </a:lnTo>
                    <a:lnTo>
                      <a:pt x="195" y="909"/>
                    </a:lnTo>
                    <a:lnTo>
                      <a:pt x="177" y="885"/>
                    </a:lnTo>
                    <a:lnTo>
                      <a:pt x="159" y="857"/>
                    </a:lnTo>
                    <a:lnTo>
                      <a:pt x="140" y="827"/>
                    </a:lnTo>
                    <a:lnTo>
                      <a:pt x="123" y="794"/>
                    </a:lnTo>
                    <a:lnTo>
                      <a:pt x="106" y="756"/>
                    </a:lnTo>
                    <a:lnTo>
                      <a:pt x="88" y="717"/>
                    </a:lnTo>
                    <a:lnTo>
                      <a:pt x="73" y="675"/>
                    </a:lnTo>
                    <a:lnTo>
                      <a:pt x="60" y="628"/>
                    </a:lnTo>
                    <a:lnTo>
                      <a:pt x="46" y="566"/>
                    </a:lnTo>
                    <a:lnTo>
                      <a:pt x="36" y="501"/>
                    </a:lnTo>
                    <a:lnTo>
                      <a:pt x="32" y="432"/>
                    </a:lnTo>
                    <a:lnTo>
                      <a:pt x="33" y="359"/>
                    </a:lnTo>
                    <a:lnTo>
                      <a:pt x="39" y="280"/>
                    </a:lnTo>
                    <a:lnTo>
                      <a:pt x="52" y="194"/>
                    </a:lnTo>
                    <a:lnTo>
                      <a:pt x="73" y="100"/>
                    </a:lnTo>
                    <a:lnTo>
                      <a:pt x="101" y="0"/>
                    </a:lnTo>
                    <a:lnTo>
                      <a:pt x="95" y="12"/>
                    </a:lnTo>
                    <a:lnTo>
                      <a:pt x="77" y="44"/>
                    </a:lnTo>
                    <a:lnTo>
                      <a:pt x="56" y="98"/>
                    </a:lnTo>
                    <a:lnTo>
                      <a:pt x="32" y="169"/>
                    </a:lnTo>
                    <a:lnTo>
                      <a:pt x="12" y="254"/>
                    </a:lnTo>
                    <a:lnTo>
                      <a:pt x="0" y="355"/>
                    </a:lnTo>
                    <a:lnTo>
                      <a:pt x="1" y="467"/>
                    </a:lnTo>
                    <a:lnTo>
                      <a:pt x="20" y="590"/>
                    </a:lnTo>
                    <a:lnTo>
                      <a:pt x="28" y="626"/>
                    </a:lnTo>
                    <a:lnTo>
                      <a:pt x="39" y="664"/>
                    </a:lnTo>
                    <a:lnTo>
                      <a:pt x="52" y="700"/>
                    </a:lnTo>
                    <a:lnTo>
                      <a:pt x="68" y="737"/>
                    </a:lnTo>
                    <a:lnTo>
                      <a:pt x="84" y="775"/>
                    </a:lnTo>
                    <a:lnTo>
                      <a:pt x="103" y="811"/>
                    </a:lnTo>
                    <a:lnTo>
                      <a:pt x="124" y="849"/>
                    </a:lnTo>
                    <a:lnTo>
                      <a:pt x="148" y="886"/>
                    </a:lnTo>
                    <a:lnTo>
                      <a:pt x="174" y="924"/>
                    </a:lnTo>
                    <a:lnTo>
                      <a:pt x="204" y="960"/>
                    </a:lnTo>
                    <a:lnTo>
                      <a:pt x="235" y="997"/>
                    </a:lnTo>
                    <a:lnTo>
                      <a:pt x="270" y="1033"/>
                    </a:lnTo>
                    <a:lnTo>
                      <a:pt x="307" y="1069"/>
                    </a:lnTo>
                    <a:lnTo>
                      <a:pt x="347" y="1106"/>
                    </a:lnTo>
                    <a:lnTo>
                      <a:pt x="391" y="1140"/>
                    </a:lnTo>
                    <a:lnTo>
                      <a:pt x="437" y="1175"/>
                    </a:lnTo>
                    <a:lnTo>
                      <a:pt x="435" y="1172"/>
                    </a:lnTo>
                    <a:lnTo>
                      <a:pt x="430" y="1164"/>
                    </a:lnTo>
                    <a:lnTo>
                      <a:pt x="421" y="1151"/>
                    </a:lnTo>
                    <a:lnTo>
                      <a:pt x="410" y="1132"/>
                    </a:lnTo>
                    <a:lnTo>
                      <a:pt x="396" y="1110"/>
                    </a:lnTo>
                    <a:lnTo>
                      <a:pt x="380" y="1081"/>
                    </a:lnTo>
                    <a:lnTo>
                      <a:pt x="362" y="1051"/>
                    </a:lnTo>
                    <a:lnTo>
                      <a:pt x="344" y="1016"/>
                    </a:lnTo>
                    <a:lnTo>
                      <a:pt x="324" y="977"/>
                    </a:lnTo>
                    <a:lnTo>
                      <a:pt x="305" y="936"/>
                    </a:lnTo>
                    <a:lnTo>
                      <a:pt x="285" y="891"/>
                    </a:lnTo>
                    <a:lnTo>
                      <a:pt x="264" y="843"/>
                    </a:lnTo>
                    <a:lnTo>
                      <a:pt x="246" y="795"/>
                    </a:lnTo>
                    <a:lnTo>
                      <a:pt x="227" y="743"/>
                    </a:lnTo>
                    <a:lnTo>
                      <a:pt x="211" y="691"/>
                    </a:lnTo>
                    <a:lnTo>
                      <a:pt x="197" y="636"/>
                    </a:lnTo>
                    <a:lnTo>
                      <a:pt x="185" y="573"/>
                    </a:lnTo>
                    <a:lnTo>
                      <a:pt x="176" y="509"/>
                    </a:lnTo>
                    <a:lnTo>
                      <a:pt x="173" y="444"/>
                    </a:lnTo>
                    <a:lnTo>
                      <a:pt x="173" y="379"/>
                    </a:lnTo>
                    <a:lnTo>
                      <a:pt x="179" y="315"/>
                    </a:lnTo>
                    <a:lnTo>
                      <a:pt x="187" y="253"/>
                    </a:lnTo>
                    <a:lnTo>
                      <a:pt x="200" y="193"/>
                    </a:lnTo>
                    <a:lnTo>
                      <a:pt x="218" y="135"/>
                    </a:lnTo>
                    <a:lnTo>
                      <a:pt x="213" y="145"/>
                    </a:lnTo>
                    <a:lnTo>
                      <a:pt x="204" y="173"/>
                    </a:lnTo>
                    <a:lnTo>
                      <a:pt x="189" y="218"/>
                    </a:lnTo>
                    <a:lnTo>
                      <a:pt x="174" y="278"/>
                    </a:lnTo>
                    <a:lnTo>
                      <a:pt x="161" y="352"/>
                    </a:lnTo>
                    <a:lnTo>
                      <a:pt x="152" y="439"/>
                    </a:lnTo>
                    <a:lnTo>
                      <a:pt x="151" y="535"/>
                    </a:lnTo>
                    <a:lnTo>
                      <a:pt x="161" y="641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03"/>
              <p:cNvSpPr>
                <a:spLocks/>
              </p:cNvSpPr>
              <p:nvPr/>
            </p:nvSpPr>
            <p:spPr bwMode="auto">
              <a:xfrm>
                <a:off x="3730" y="525"/>
                <a:ext cx="76" cy="24"/>
              </a:xfrm>
              <a:custGeom>
                <a:avLst/>
                <a:gdLst>
                  <a:gd name="T0" fmla="*/ 76 w 227"/>
                  <a:gd name="T1" fmla="*/ 1 h 71"/>
                  <a:gd name="T2" fmla="*/ 76 w 227"/>
                  <a:gd name="T3" fmla="*/ 1 h 71"/>
                  <a:gd name="T4" fmla="*/ 74 w 227"/>
                  <a:gd name="T5" fmla="*/ 1 h 71"/>
                  <a:gd name="T6" fmla="*/ 72 w 227"/>
                  <a:gd name="T7" fmla="*/ 2 h 71"/>
                  <a:gd name="T8" fmla="*/ 69 w 227"/>
                  <a:gd name="T9" fmla="*/ 2 h 71"/>
                  <a:gd name="T10" fmla="*/ 66 w 227"/>
                  <a:gd name="T11" fmla="*/ 3 h 71"/>
                  <a:gd name="T12" fmla="*/ 62 w 227"/>
                  <a:gd name="T13" fmla="*/ 3 h 71"/>
                  <a:gd name="T14" fmla="*/ 57 w 227"/>
                  <a:gd name="T15" fmla="*/ 4 h 71"/>
                  <a:gd name="T16" fmla="*/ 52 w 227"/>
                  <a:gd name="T17" fmla="*/ 5 h 71"/>
                  <a:gd name="T18" fmla="*/ 46 w 227"/>
                  <a:gd name="T19" fmla="*/ 6 h 71"/>
                  <a:gd name="T20" fmla="*/ 40 w 227"/>
                  <a:gd name="T21" fmla="*/ 8 h 71"/>
                  <a:gd name="T22" fmla="*/ 34 w 227"/>
                  <a:gd name="T23" fmla="*/ 10 h 71"/>
                  <a:gd name="T24" fmla="*/ 27 w 227"/>
                  <a:gd name="T25" fmla="*/ 12 h 71"/>
                  <a:gd name="T26" fmla="*/ 21 w 227"/>
                  <a:gd name="T27" fmla="*/ 15 h 71"/>
                  <a:gd name="T28" fmla="*/ 14 w 227"/>
                  <a:gd name="T29" fmla="*/ 17 h 71"/>
                  <a:gd name="T30" fmla="*/ 7 w 227"/>
                  <a:gd name="T31" fmla="*/ 20 h 71"/>
                  <a:gd name="T32" fmla="*/ 0 w 227"/>
                  <a:gd name="T33" fmla="*/ 24 h 71"/>
                  <a:gd name="T34" fmla="*/ 0 w 227"/>
                  <a:gd name="T35" fmla="*/ 24 h 71"/>
                  <a:gd name="T36" fmla="*/ 1 w 227"/>
                  <a:gd name="T37" fmla="*/ 23 h 71"/>
                  <a:gd name="T38" fmla="*/ 3 w 227"/>
                  <a:gd name="T39" fmla="*/ 21 h 71"/>
                  <a:gd name="T40" fmla="*/ 5 w 227"/>
                  <a:gd name="T41" fmla="*/ 19 h 71"/>
                  <a:gd name="T42" fmla="*/ 8 w 227"/>
                  <a:gd name="T43" fmla="*/ 17 h 71"/>
                  <a:gd name="T44" fmla="*/ 12 w 227"/>
                  <a:gd name="T45" fmla="*/ 15 h 71"/>
                  <a:gd name="T46" fmla="*/ 16 w 227"/>
                  <a:gd name="T47" fmla="*/ 12 h 71"/>
                  <a:gd name="T48" fmla="*/ 21 w 227"/>
                  <a:gd name="T49" fmla="*/ 9 h 71"/>
                  <a:gd name="T50" fmla="*/ 26 w 227"/>
                  <a:gd name="T51" fmla="*/ 7 h 71"/>
                  <a:gd name="T52" fmla="*/ 31 w 227"/>
                  <a:gd name="T53" fmla="*/ 4 h 71"/>
                  <a:gd name="T54" fmla="*/ 38 w 227"/>
                  <a:gd name="T55" fmla="*/ 3 h 71"/>
                  <a:gd name="T56" fmla="*/ 45 w 227"/>
                  <a:gd name="T57" fmla="*/ 1 h 71"/>
                  <a:gd name="T58" fmla="*/ 52 w 227"/>
                  <a:gd name="T59" fmla="*/ 0 h 71"/>
                  <a:gd name="T60" fmla="*/ 60 w 227"/>
                  <a:gd name="T61" fmla="*/ 0 h 71"/>
                  <a:gd name="T62" fmla="*/ 68 w 227"/>
                  <a:gd name="T63" fmla="*/ 0 h 71"/>
                  <a:gd name="T64" fmla="*/ 76 w 227"/>
                  <a:gd name="T65" fmla="*/ 1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7"/>
                  <a:gd name="T100" fmla="*/ 0 h 71"/>
                  <a:gd name="T101" fmla="*/ 227 w 227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7" h="71">
                    <a:moveTo>
                      <a:pt x="227" y="4"/>
                    </a:moveTo>
                    <a:lnTo>
                      <a:pt x="226" y="4"/>
                    </a:lnTo>
                    <a:lnTo>
                      <a:pt x="222" y="4"/>
                    </a:lnTo>
                    <a:lnTo>
                      <a:pt x="215" y="5"/>
                    </a:lnTo>
                    <a:lnTo>
                      <a:pt x="207" y="7"/>
                    </a:lnTo>
                    <a:lnTo>
                      <a:pt x="196" y="8"/>
                    </a:lnTo>
                    <a:lnTo>
                      <a:pt x="185" y="9"/>
                    </a:lnTo>
                    <a:lnTo>
                      <a:pt x="170" y="12"/>
                    </a:lnTo>
                    <a:lnTo>
                      <a:pt x="154" y="15"/>
                    </a:lnTo>
                    <a:lnTo>
                      <a:pt x="138" y="19"/>
                    </a:lnTo>
                    <a:lnTo>
                      <a:pt x="120" y="24"/>
                    </a:lnTo>
                    <a:lnTo>
                      <a:pt x="101" y="29"/>
                    </a:lnTo>
                    <a:lnTo>
                      <a:pt x="81" y="36"/>
                    </a:lnTo>
                    <a:lnTo>
                      <a:pt x="62" y="43"/>
                    </a:lnTo>
                    <a:lnTo>
                      <a:pt x="41" y="51"/>
                    </a:lnTo>
                    <a:lnTo>
                      <a:pt x="20" y="60"/>
                    </a:lnTo>
                    <a:lnTo>
                      <a:pt x="0" y="71"/>
                    </a:lnTo>
                    <a:lnTo>
                      <a:pt x="1" y="70"/>
                    </a:lnTo>
                    <a:lnTo>
                      <a:pt x="4" y="67"/>
                    </a:lnTo>
                    <a:lnTo>
                      <a:pt x="8" y="63"/>
                    </a:lnTo>
                    <a:lnTo>
                      <a:pt x="16" y="57"/>
                    </a:lnTo>
                    <a:lnTo>
                      <a:pt x="25" y="51"/>
                    </a:lnTo>
                    <a:lnTo>
                      <a:pt x="35" y="43"/>
                    </a:lnTo>
                    <a:lnTo>
                      <a:pt x="47" y="36"/>
                    </a:lnTo>
                    <a:lnTo>
                      <a:pt x="62" y="28"/>
                    </a:lnTo>
                    <a:lnTo>
                      <a:pt x="77" y="20"/>
                    </a:lnTo>
                    <a:lnTo>
                      <a:pt x="94" y="13"/>
                    </a:lnTo>
                    <a:lnTo>
                      <a:pt x="113" y="8"/>
                    </a:lnTo>
                    <a:lnTo>
                      <a:pt x="133" y="4"/>
                    </a:lnTo>
                    <a:lnTo>
                      <a:pt x="155" y="1"/>
                    </a:lnTo>
                    <a:lnTo>
                      <a:pt x="178" y="0"/>
                    </a:lnTo>
                    <a:lnTo>
                      <a:pt x="202" y="0"/>
                    </a:lnTo>
                    <a:lnTo>
                      <a:pt x="227" y="4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04"/>
              <p:cNvSpPr>
                <a:spLocks/>
              </p:cNvSpPr>
              <p:nvPr/>
            </p:nvSpPr>
            <p:spPr bwMode="auto">
              <a:xfrm>
                <a:off x="3731" y="658"/>
                <a:ext cx="45" cy="252"/>
              </a:xfrm>
              <a:custGeom>
                <a:avLst/>
                <a:gdLst>
                  <a:gd name="T0" fmla="*/ 17 w 134"/>
                  <a:gd name="T1" fmla="*/ 0 h 754"/>
                  <a:gd name="T2" fmla="*/ 16 w 134"/>
                  <a:gd name="T3" fmla="*/ 4 h 754"/>
                  <a:gd name="T4" fmla="*/ 14 w 134"/>
                  <a:gd name="T5" fmla="*/ 17 h 754"/>
                  <a:gd name="T6" fmla="*/ 12 w 134"/>
                  <a:gd name="T7" fmla="*/ 38 h 754"/>
                  <a:gd name="T8" fmla="*/ 11 w 134"/>
                  <a:gd name="T9" fmla="*/ 67 h 754"/>
                  <a:gd name="T10" fmla="*/ 13 w 134"/>
                  <a:gd name="T11" fmla="*/ 103 h 754"/>
                  <a:gd name="T12" fmla="*/ 18 w 134"/>
                  <a:gd name="T13" fmla="*/ 146 h 754"/>
                  <a:gd name="T14" fmla="*/ 29 w 134"/>
                  <a:gd name="T15" fmla="*/ 196 h 754"/>
                  <a:gd name="T16" fmla="*/ 45 w 134"/>
                  <a:gd name="T17" fmla="*/ 252 h 754"/>
                  <a:gd name="T18" fmla="*/ 44 w 134"/>
                  <a:gd name="T19" fmla="*/ 251 h 754"/>
                  <a:gd name="T20" fmla="*/ 42 w 134"/>
                  <a:gd name="T21" fmla="*/ 246 h 754"/>
                  <a:gd name="T22" fmla="*/ 38 w 134"/>
                  <a:gd name="T23" fmla="*/ 239 h 754"/>
                  <a:gd name="T24" fmla="*/ 34 w 134"/>
                  <a:gd name="T25" fmla="*/ 230 h 754"/>
                  <a:gd name="T26" fmla="*/ 28 w 134"/>
                  <a:gd name="T27" fmla="*/ 218 h 754"/>
                  <a:gd name="T28" fmla="*/ 23 w 134"/>
                  <a:gd name="T29" fmla="*/ 205 h 754"/>
                  <a:gd name="T30" fmla="*/ 17 w 134"/>
                  <a:gd name="T31" fmla="*/ 190 h 754"/>
                  <a:gd name="T32" fmla="*/ 12 w 134"/>
                  <a:gd name="T33" fmla="*/ 173 h 754"/>
                  <a:gd name="T34" fmla="*/ 7 w 134"/>
                  <a:gd name="T35" fmla="*/ 154 h 754"/>
                  <a:gd name="T36" fmla="*/ 4 w 134"/>
                  <a:gd name="T37" fmla="*/ 134 h 754"/>
                  <a:gd name="T38" fmla="*/ 1 w 134"/>
                  <a:gd name="T39" fmla="*/ 114 h 754"/>
                  <a:gd name="T40" fmla="*/ 0 w 134"/>
                  <a:gd name="T41" fmla="*/ 92 h 754"/>
                  <a:gd name="T42" fmla="*/ 1 w 134"/>
                  <a:gd name="T43" fmla="*/ 70 h 754"/>
                  <a:gd name="T44" fmla="*/ 4 w 134"/>
                  <a:gd name="T45" fmla="*/ 46 h 754"/>
                  <a:gd name="T46" fmla="*/ 9 w 134"/>
                  <a:gd name="T47" fmla="*/ 23 h 754"/>
                  <a:gd name="T48" fmla="*/ 17 w 134"/>
                  <a:gd name="T49" fmla="*/ 0 h 7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4"/>
                  <a:gd name="T76" fmla="*/ 0 h 754"/>
                  <a:gd name="T77" fmla="*/ 134 w 134"/>
                  <a:gd name="T78" fmla="*/ 754 h 7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4" h="754">
                    <a:moveTo>
                      <a:pt x="51" y="0"/>
                    </a:moveTo>
                    <a:lnTo>
                      <a:pt x="48" y="13"/>
                    </a:lnTo>
                    <a:lnTo>
                      <a:pt x="41" y="51"/>
                    </a:lnTo>
                    <a:lnTo>
                      <a:pt x="36" y="114"/>
                    </a:lnTo>
                    <a:lnTo>
                      <a:pt x="33" y="200"/>
                    </a:lnTo>
                    <a:lnTo>
                      <a:pt x="38" y="307"/>
                    </a:lnTo>
                    <a:lnTo>
                      <a:pt x="54" y="436"/>
                    </a:lnTo>
                    <a:lnTo>
                      <a:pt x="85" y="585"/>
                    </a:lnTo>
                    <a:lnTo>
                      <a:pt x="134" y="754"/>
                    </a:lnTo>
                    <a:lnTo>
                      <a:pt x="132" y="750"/>
                    </a:lnTo>
                    <a:lnTo>
                      <a:pt x="124" y="736"/>
                    </a:lnTo>
                    <a:lnTo>
                      <a:pt x="113" y="716"/>
                    </a:lnTo>
                    <a:lnTo>
                      <a:pt x="100" y="688"/>
                    </a:lnTo>
                    <a:lnTo>
                      <a:pt x="84" y="653"/>
                    </a:lnTo>
                    <a:lnTo>
                      <a:pt x="67" y="613"/>
                    </a:lnTo>
                    <a:lnTo>
                      <a:pt x="51" y="568"/>
                    </a:lnTo>
                    <a:lnTo>
                      <a:pt x="36" y="517"/>
                    </a:lnTo>
                    <a:lnTo>
                      <a:pt x="22" y="461"/>
                    </a:lnTo>
                    <a:lnTo>
                      <a:pt x="11" y="402"/>
                    </a:lnTo>
                    <a:lnTo>
                      <a:pt x="3" y="340"/>
                    </a:lnTo>
                    <a:lnTo>
                      <a:pt x="0" y="274"/>
                    </a:lnTo>
                    <a:lnTo>
                      <a:pt x="2" y="208"/>
                    </a:lnTo>
                    <a:lnTo>
                      <a:pt x="11" y="139"/>
                    </a:lnTo>
                    <a:lnTo>
                      <a:pt x="27" y="7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05"/>
              <p:cNvSpPr>
                <a:spLocks/>
              </p:cNvSpPr>
              <p:nvPr/>
            </p:nvSpPr>
            <p:spPr bwMode="auto">
              <a:xfrm>
                <a:off x="3862" y="670"/>
                <a:ext cx="10" cy="248"/>
              </a:xfrm>
              <a:custGeom>
                <a:avLst/>
                <a:gdLst>
                  <a:gd name="T0" fmla="*/ 10 w 29"/>
                  <a:gd name="T1" fmla="*/ 0 h 745"/>
                  <a:gd name="T2" fmla="*/ 10 w 29"/>
                  <a:gd name="T3" fmla="*/ 32 h 745"/>
                  <a:gd name="T4" fmla="*/ 9 w 29"/>
                  <a:gd name="T5" fmla="*/ 106 h 745"/>
                  <a:gd name="T6" fmla="*/ 8 w 29"/>
                  <a:gd name="T7" fmla="*/ 189 h 745"/>
                  <a:gd name="T8" fmla="*/ 8 w 29"/>
                  <a:gd name="T9" fmla="*/ 248 h 745"/>
                  <a:gd name="T10" fmla="*/ 7 w 29"/>
                  <a:gd name="T11" fmla="*/ 240 h 745"/>
                  <a:gd name="T12" fmla="*/ 5 w 29"/>
                  <a:gd name="T13" fmla="*/ 217 h 745"/>
                  <a:gd name="T14" fmla="*/ 3 w 29"/>
                  <a:gd name="T15" fmla="*/ 183 h 745"/>
                  <a:gd name="T16" fmla="*/ 1 w 29"/>
                  <a:gd name="T17" fmla="*/ 144 h 745"/>
                  <a:gd name="T18" fmla="*/ 0 w 29"/>
                  <a:gd name="T19" fmla="*/ 102 h 745"/>
                  <a:gd name="T20" fmla="*/ 1 w 29"/>
                  <a:gd name="T21" fmla="*/ 61 h 745"/>
                  <a:gd name="T22" fmla="*/ 4 w 29"/>
                  <a:gd name="T23" fmla="*/ 26 h 745"/>
                  <a:gd name="T24" fmla="*/ 10 w 29"/>
                  <a:gd name="T25" fmla="*/ 0 h 7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745"/>
                  <a:gd name="T41" fmla="*/ 29 w 29"/>
                  <a:gd name="T42" fmla="*/ 745 h 7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745">
                    <a:moveTo>
                      <a:pt x="29" y="0"/>
                    </a:moveTo>
                    <a:lnTo>
                      <a:pt x="28" y="96"/>
                    </a:lnTo>
                    <a:lnTo>
                      <a:pt x="26" y="318"/>
                    </a:lnTo>
                    <a:lnTo>
                      <a:pt x="24" y="567"/>
                    </a:lnTo>
                    <a:lnTo>
                      <a:pt x="23" y="745"/>
                    </a:lnTo>
                    <a:lnTo>
                      <a:pt x="20" y="720"/>
                    </a:lnTo>
                    <a:lnTo>
                      <a:pt x="15" y="651"/>
                    </a:lnTo>
                    <a:lnTo>
                      <a:pt x="8" y="551"/>
                    </a:lnTo>
                    <a:lnTo>
                      <a:pt x="3" y="432"/>
                    </a:lnTo>
                    <a:lnTo>
                      <a:pt x="0" y="306"/>
                    </a:lnTo>
                    <a:lnTo>
                      <a:pt x="2" y="184"/>
                    </a:lnTo>
                    <a:lnTo>
                      <a:pt x="11" y="7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106"/>
              <p:cNvSpPr>
                <a:spLocks/>
              </p:cNvSpPr>
              <p:nvPr/>
            </p:nvSpPr>
            <p:spPr bwMode="auto">
              <a:xfrm>
                <a:off x="3828" y="515"/>
                <a:ext cx="129" cy="28"/>
              </a:xfrm>
              <a:custGeom>
                <a:avLst/>
                <a:gdLst>
                  <a:gd name="T0" fmla="*/ 30 w 385"/>
                  <a:gd name="T1" fmla="*/ 12 h 84"/>
                  <a:gd name="T2" fmla="*/ 29 w 385"/>
                  <a:gd name="T3" fmla="*/ 12 h 84"/>
                  <a:gd name="T4" fmla="*/ 27 w 385"/>
                  <a:gd name="T5" fmla="*/ 13 h 84"/>
                  <a:gd name="T6" fmla="*/ 23 w 385"/>
                  <a:gd name="T7" fmla="*/ 14 h 84"/>
                  <a:gd name="T8" fmla="*/ 19 w 385"/>
                  <a:gd name="T9" fmla="*/ 16 h 84"/>
                  <a:gd name="T10" fmla="*/ 15 w 385"/>
                  <a:gd name="T11" fmla="*/ 18 h 84"/>
                  <a:gd name="T12" fmla="*/ 10 w 385"/>
                  <a:gd name="T13" fmla="*/ 21 h 84"/>
                  <a:gd name="T14" fmla="*/ 5 w 385"/>
                  <a:gd name="T15" fmla="*/ 24 h 84"/>
                  <a:gd name="T16" fmla="*/ 0 w 385"/>
                  <a:gd name="T17" fmla="*/ 28 h 84"/>
                  <a:gd name="T18" fmla="*/ 1 w 385"/>
                  <a:gd name="T19" fmla="*/ 27 h 84"/>
                  <a:gd name="T20" fmla="*/ 4 w 385"/>
                  <a:gd name="T21" fmla="*/ 25 h 84"/>
                  <a:gd name="T22" fmla="*/ 9 w 385"/>
                  <a:gd name="T23" fmla="*/ 23 h 84"/>
                  <a:gd name="T24" fmla="*/ 14 w 385"/>
                  <a:gd name="T25" fmla="*/ 21 h 84"/>
                  <a:gd name="T26" fmla="*/ 21 w 385"/>
                  <a:gd name="T27" fmla="*/ 18 h 84"/>
                  <a:gd name="T28" fmla="*/ 29 w 385"/>
                  <a:gd name="T29" fmla="*/ 17 h 84"/>
                  <a:gd name="T30" fmla="*/ 37 w 385"/>
                  <a:gd name="T31" fmla="*/ 16 h 84"/>
                  <a:gd name="T32" fmla="*/ 47 w 385"/>
                  <a:gd name="T33" fmla="*/ 17 h 84"/>
                  <a:gd name="T34" fmla="*/ 49 w 385"/>
                  <a:gd name="T35" fmla="*/ 28 h 84"/>
                  <a:gd name="T36" fmla="*/ 60 w 385"/>
                  <a:gd name="T37" fmla="*/ 17 h 84"/>
                  <a:gd name="T38" fmla="*/ 61 w 385"/>
                  <a:gd name="T39" fmla="*/ 17 h 84"/>
                  <a:gd name="T40" fmla="*/ 64 w 385"/>
                  <a:gd name="T41" fmla="*/ 17 h 84"/>
                  <a:gd name="T42" fmla="*/ 68 w 385"/>
                  <a:gd name="T43" fmla="*/ 17 h 84"/>
                  <a:gd name="T44" fmla="*/ 73 w 385"/>
                  <a:gd name="T45" fmla="*/ 18 h 84"/>
                  <a:gd name="T46" fmla="*/ 78 w 385"/>
                  <a:gd name="T47" fmla="*/ 19 h 84"/>
                  <a:gd name="T48" fmla="*/ 83 w 385"/>
                  <a:gd name="T49" fmla="*/ 21 h 84"/>
                  <a:gd name="T50" fmla="*/ 88 w 385"/>
                  <a:gd name="T51" fmla="*/ 23 h 84"/>
                  <a:gd name="T52" fmla="*/ 92 w 385"/>
                  <a:gd name="T53" fmla="*/ 25 h 84"/>
                  <a:gd name="T54" fmla="*/ 94 w 385"/>
                  <a:gd name="T55" fmla="*/ 12 h 84"/>
                  <a:gd name="T56" fmla="*/ 96 w 385"/>
                  <a:gd name="T57" fmla="*/ 12 h 84"/>
                  <a:gd name="T58" fmla="*/ 98 w 385"/>
                  <a:gd name="T59" fmla="*/ 11 h 84"/>
                  <a:gd name="T60" fmla="*/ 103 w 385"/>
                  <a:gd name="T61" fmla="*/ 11 h 84"/>
                  <a:gd name="T62" fmla="*/ 107 w 385"/>
                  <a:gd name="T63" fmla="*/ 11 h 84"/>
                  <a:gd name="T64" fmla="*/ 113 w 385"/>
                  <a:gd name="T65" fmla="*/ 12 h 84"/>
                  <a:gd name="T66" fmla="*/ 119 w 385"/>
                  <a:gd name="T67" fmla="*/ 13 h 84"/>
                  <a:gd name="T68" fmla="*/ 124 w 385"/>
                  <a:gd name="T69" fmla="*/ 14 h 84"/>
                  <a:gd name="T70" fmla="*/ 129 w 385"/>
                  <a:gd name="T71" fmla="*/ 17 h 84"/>
                  <a:gd name="T72" fmla="*/ 128 w 385"/>
                  <a:gd name="T73" fmla="*/ 17 h 84"/>
                  <a:gd name="T74" fmla="*/ 128 w 385"/>
                  <a:gd name="T75" fmla="*/ 16 h 84"/>
                  <a:gd name="T76" fmla="*/ 127 w 385"/>
                  <a:gd name="T77" fmla="*/ 14 h 84"/>
                  <a:gd name="T78" fmla="*/ 125 w 385"/>
                  <a:gd name="T79" fmla="*/ 12 h 84"/>
                  <a:gd name="T80" fmla="*/ 122 w 385"/>
                  <a:gd name="T81" fmla="*/ 10 h 84"/>
                  <a:gd name="T82" fmla="*/ 119 w 385"/>
                  <a:gd name="T83" fmla="*/ 8 h 84"/>
                  <a:gd name="T84" fmla="*/ 115 w 385"/>
                  <a:gd name="T85" fmla="*/ 5 h 84"/>
                  <a:gd name="T86" fmla="*/ 110 w 385"/>
                  <a:gd name="T87" fmla="*/ 4 h 84"/>
                  <a:gd name="T88" fmla="*/ 104 w 385"/>
                  <a:gd name="T89" fmla="*/ 2 h 84"/>
                  <a:gd name="T90" fmla="*/ 97 w 385"/>
                  <a:gd name="T91" fmla="*/ 1 h 84"/>
                  <a:gd name="T92" fmla="*/ 89 w 385"/>
                  <a:gd name="T93" fmla="*/ 0 h 84"/>
                  <a:gd name="T94" fmla="*/ 80 w 385"/>
                  <a:gd name="T95" fmla="*/ 0 h 84"/>
                  <a:gd name="T96" fmla="*/ 69 w 385"/>
                  <a:gd name="T97" fmla="*/ 1 h 84"/>
                  <a:gd name="T98" fmla="*/ 57 w 385"/>
                  <a:gd name="T99" fmla="*/ 4 h 84"/>
                  <a:gd name="T100" fmla="*/ 44 w 385"/>
                  <a:gd name="T101" fmla="*/ 7 h 84"/>
                  <a:gd name="T102" fmla="*/ 30 w 385"/>
                  <a:gd name="T103" fmla="*/ 12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5"/>
                  <a:gd name="T157" fmla="*/ 0 h 84"/>
                  <a:gd name="T158" fmla="*/ 385 w 385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5" h="84">
                    <a:moveTo>
                      <a:pt x="90" y="35"/>
                    </a:moveTo>
                    <a:lnTo>
                      <a:pt x="88" y="36"/>
                    </a:lnTo>
                    <a:lnTo>
                      <a:pt x="81" y="38"/>
                    </a:lnTo>
                    <a:lnTo>
                      <a:pt x="70" y="42"/>
                    </a:lnTo>
                    <a:lnTo>
                      <a:pt x="58" y="47"/>
                    </a:lnTo>
                    <a:lnTo>
                      <a:pt x="44" y="54"/>
                    </a:lnTo>
                    <a:lnTo>
                      <a:pt x="29" y="63"/>
                    </a:lnTo>
                    <a:lnTo>
                      <a:pt x="15" y="72"/>
                    </a:lnTo>
                    <a:lnTo>
                      <a:pt x="0" y="84"/>
                    </a:lnTo>
                    <a:lnTo>
                      <a:pt x="4" y="82"/>
                    </a:lnTo>
                    <a:lnTo>
                      <a:pt x="11" y="76"/>
                    </a:lnTo>
                    <a:lnTo>
                      <a:pt x="26" y="70"/>
                    </a:lnTo>
                    <a:lnTo>
                      <a:pt x="42" y="62"/>
                    </a:lnTo>
                    <a:lnTo>
                      <a:pt x="63" y="55"/>
                    </a:lnTo>
                    <a:lnTo>
                      <a:pt x="86" y="50"/>
                    </a:lnTo>
                    <a:lnTo>
                      <a:pt x="111" y="48"/>
                    </a:lnTo>
                    <a:lnTo>
                      <a:pt x="139" y="51"/>
                    </a:lnTo>
                    <a:lnTo>
                      <a:pt x="145" y="84"/>
                    </a:lnTo>
                    <a:lnTo>
                      <a:pt x="180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203" y="52"/>
                    </a:lnTo>
                    <a:lnTo>
                      <a:pt x="218" y="54"/>
                    </a:lnTo>
                    <a:lnTo>
                      <a:pt x="233" y="58"/>
                    </a:lnTo>
                    <a:lnTo>
                      <a:pt x="249" y="62"/>
                    </a:lnTo>
                    <a:lnTo>
                      <a:pt x="263" y="68"/>
                    </a:lnTo>
                    <a:lnTo>
                      <a:pt x="275" y="76"/>
                    </a:lnTo>
                    <a:lnTo>
                      <a:pt x="282" y="35"/>
                    </a:lnTo>
                    <a:lnTo>
                      <a:pt x="286" y="35"/>
                    </a:lnTo>
                    <a:lnTo>
                      <a:pt x="293" y="34"/>
                    </a:lnTo>
                    <a:lnTo>
                      <a:pt x="306" y="34"/>
                    </a:lnTo>
                    <a:lnTo>
                      <a:pt x="320" y="34"/>
                    </a:lnTo>
                    <a:lnTo>
                      <a:pt x="338" y="35"/>
                    </a:lnTo>
                    <a:lnTo>
                      <a:pt x="354" y="38"/>
                    </a:lnTo>
                    <a:lnTo>
                      <a:pt x="370" y="43"/>
                    </a:lnTo>
                    <a:lnTo>
                      <a:pt x="385" y="51"/>
                    </a:lnTo>
                    <a:lnTo>
                      <a:pt x="383" y="50"/>
                    </a:lnTo>
                    <a:lnTo>
                      <a:pt x="381" y="47"/>
                    </a:lnTo>
                    <a:lnTo>
                      <a:pt x="378" y="42"/>
                    </a:lnTo>
                    <a:lnTo>
                      <a:pt x="373" y="36"/>
                    </a:lnTo>
                    <a:lnTo>
                      <a:pt x="365" y="30"/>
                    </a:lnTo>
                    <a:lnTo>
                      <a:pt x="355" y="23"/>
                    </a:lnTo>
                    <a:lnTo>
                      <a:pt x="342" y="16"/>
                    </a:lnTo>
                    <a:lnTo>
                      <a:pt x="327" y="11"/>
                    </a:lnTo>
                    <a:lnTo>
                      <a:pt x="309" y="5"/>
                    </a:lnTo>
                    <a:lnTo>
                      <a:pt x="289" y="3"/>
                    </a:lnTo>
                    <a:lnTo>
                      <a:pt x="265" y="0"/>
                    </a:lnTo>
                    <a:lnTo>
                      <a:pt x="238" y="1"/>
                    </a:lnTo>
                    <a:lnTo>
                      <a:pt x="206" y="4"/>
                    </a:lnTo>
                    <a:lnTo>
                      <a:pt x="171" y="11"/>
                    </a:lnTo>
                    <a:lnTo>
                      <a:pt x="132" y="22"/>
                    </a:lnTo>
                    <a:lnTo>
                      <a:pt x="90" y="35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07"/>
              <p:cNvSpPr>
                <a:spLocks/>
              </p:cNvSpPr>
              <p:nvPr/>
            </p:nvSpPr>
            <p:spPr bwMode="auto">
              <a:xfrm>
                <a:off x="3966" y="718"/>
                <a:ext cx="270" cy="301"/>
              </a:xfrm>
              <a:custGeom>
                <a:avLst/>
                <a:gdLst>
                  <a:gd name="T0" fmla="*/ 3 w 811"/>
                  <a:gd name="T1" fmla="*/ 298 h 905"/>
                  <a:gd name="T2" fmla="*/ 17 w 811"/>
                  <a:gd name="T3" fmla="*/ 280 h 905"/>
                  <a:gd name="T4" fmla="*/ 37 w 811"/>
                  <a:gd name="T5" fmla="*/ 245 h 905"/>
                  <a:gd name="T6" fmla="*/ 55 w 811"/>
                  <a:gd name="T7" fmla="*/ 189 h 905"/>
                  <a:gd name="T8" fmla="*/ 64 w 811"/>
                  <a:gd name="T9" fmla="*/ 111 h 905"/>
                  <a:gd name="T10" fmla="*/ 62 w 811"/>
                  <a:gd name="T11" fmla="*/ 47 h 905"/>
                  <a:gd name="T12" fmla="*/ 65 w 811"/>
                  <a:gd name="T13" fmla="*/ 70 h 905"/>
                  <a:gd name="T14" fmla="*/ 68 w 811"/>
                  <a:gd name="T15" fmla="*/ 112 h 905"/>
                  <a:gd name="T16" fmla="*/ 67 w 811"/>
                  <a:gd name="T17" fmla="*/ 168 h 905"/>
                  <a:gd name="T18" fmla="*/ 54 w 811"/>
                  <a:gd name="T19" fmla="*/ 227 h 905"/>
                  <a:gd name="T20" fmla="*/ 27 w 811"/>
                  <a:gd name="T21" fmla="*/ 284 h 905"/>
                  <a:gd name="T22" fmla="*/ 23 w 811"/>
                  <a:gd name="T23" fmla="*/ 290 h 905"/>
                  <a:gd name="T24" fmla="*/ 34 w 811"/>
                  <a:gd name="T25" fmla="*/ 288 h 905"/>
                  <a:gd name="T26" fmla="*/ 51 w 811"/>
                  <a:gd name="T27" fmla="*/ 285 h 905"/>
                  <a:gd name="T28" fmla="*/ 74 w 811"/>
                  <a:gd name="T29" fmla="*/ 279 h 905"/>
                  <a:gd name="T30" fmla="*/ 98 w 811"/>
                  <a:gd name="T31" fmla="*/ 268 h 905"/>
                  <a:gd name="T32" fmla="*/ 126 w 811"/>
                  <a:gd name="T33" fmla="*/ 234 h 905"/>
                  <a:gd name="T34" fmla="*/ 130 w 811"/>
                  <a:gd name="T35" fmla="*/ 251 h 905"/>
                  <a:gd name="T36" fmla="*/ 140 w 811"/>
                  <a:gd name="T37" fmla="*/ 248 h 905"/>
                  <a:gd name="T38" fmla="*/ 156 w 811"/>
                  <a:gd name="T39" fmla="*/ 241 h 905"/>
                  <a:gd name="T40" fmla="*/ 175 w 811"/>
                  <a:gd name="T41" fmla="*/ 225 h 905"/>
                  <a:gd name="T42" fmla="*/ 197 w 811"/>
                  <a:gd name="T43" fmla="*/ 195 h 905"/>
                  <a:gd name="T44" fmla="*/ 211 w 811"/>
                  <a:gd name="T45" fmla="*/ 163 h 905"/>
                  <a:gd name="T46" fmla="*/ 219 w 811"/>
                  <a:gd name="T47" fmla="*/ 128 h 905"/>
                  <a:gd name="T48" fmla="*/ 226 w 811"/>
                  <a:gd name="T49" fmla="*/ 84 h 905"/>
                  <a:gd name="T50" fmla="*/ 228 w 811"/>
                  <a:gd name="T51" fmla="*/ 101 h 905"/>
                  <a:gd name="T52" fmla="*/ 224 w 811"/>
                  <a:gd name="T53" fmla="*/ 155 h 905"/>
                  <a:gd name="T54" fmla="*/ 243 w 811"/>
                  <a:gd name="T55" fmla="*/ 118 h 905"/>
                  <a:gd name="T56" fmla="*/ 266 w 811"/>
                  <a:gd name="T57" fmla="*/ 37 h 905"/>
                  <a:gd name="T58" fmla="*/ 270 w 811"/>
                  <a:gd name="T59" fmla="*/ 13 h 905"/>
                  <a:gd name="T60" fmla="*/ 264 w 811"/>
                  <a:gd name="T61" fmla="*/ 68 h 905"/>
                  <a:gd name="T62" fmla="*/ 239 w 811"/>
                  <a:gd name="T63" fmla="*/ 146 h 905"/>
                  <a:gd name="T64" fmla="*/ 226 w 811"/>
                  <a:gd name="T65" fmla="*/ 171 h 905"/>
                  <a:gd name="T66" fmla="*/ 210 w 811"/>
                  <a:gd name="T67" fmla="*/ 196 h 905"/>
                  <a:gd name="T68" fmla="*/ 190 w 811"/>
                  <a:gd name="T69" fmla="*/ 219 h 905"/>
                  <a:gd name="T70" fmla="*/ 166 w 811"/>
                  <a:gd name="T71" fmla="*/ 240 h 905"/>
                  <a:gd name="T72" fmla="*/ 138 w 811"/>
                  <a:gd name="T73" fmla="*/ 259 h 905"/>
                  <a:gd name="T74" fmla="*/ 126 w 811"/>
                  <a:gd name="T75" fmla="*/ 266 h 905"/>
                  <a:gd name="T76" fmla="*/ 112 w 811"/>
                  <a:gd name="T77" fmla="*/ 271 h 905"/>
                  <a:gd name="T78" fmla="*/ 90 w 811"/>
                  <a:gd name="T79" fmla="*/ 280 h 905"/>
                  <a:gd name="T80" fmla="*/ 60 w 811"/>
                  <a:gd name="T81" fmla="*/ 289 h 905"/>
                  <a:gd name="T82" fmla="*/ 25 w 811"/>
                  <a:gd name="T83" fmla="*/ 297 h 9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11"/>
                  <a:gd name="T127" fmla="*/ 0 h 905"/>
                  <a:gd name="T128" fmla="*/ 811 w 811"/>
                  <a:gd name="T129" fmla="*/ 905 h 9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11" h="905">
                    <a:moveTo>
                      <a:pt x="0" y="905"/>
                    </a:moveTo>
                    <a:lnTo>
                      <a:pt x="2" y="902"/>
                    </a:lnTo>
                    <a:lnTo>
                      <a:pt x="10" y="896"/>
                    </a:lnTo>
                    <a:lnTo>
                      <a:pt x="22" y="884"/>
                    </a:lnTo>
                    <a:lnTo>
                      <a:pt x="36" y="866"/>
                    </a:lnTo>
                    <a:lnTo>
                      <a:pt x="52" y="842"/>
                    </a:lnTo>
                    <a:lnTo>
                      <a:pt x="72" y="813"/>
                    </a:lnTo>
                    <a:lnTo>
                      <a:pt x="91" y="778"/>
                    </a:lnTo>
                    <a:lnTo>
                      <a:pt x="111" y="736"/>
                    </a:lnTo>
                    <a:lnTo>
                      <a:pt x="130" y="687"/>
                    </a:lnTo>
                    <a:lnTo>
                      <a:pt x="148" y="632"/>
                    </a:lnTo>
                    <a:lnTo>
                      <a:pt x="164" y="569"/>
                    </a:lnTo>
                    <a:lnTo>
                      <a:pt x="176" y="498"/>
                    </a:lnTo>
                    <a:lnTo>
                      <a:pt x="186" y="420"/>
                    </a:lnTo>
                    <a:lnTo>
                      <a:pt x="191" y="333"/>
                    </a:lnTo>
                    <a:lnTo>
                      <a:pt x="191" y="238"/>
                    </a:lnTo>
                    <a:lnTo>
                      <a:pt x="185" y="135"/>
                    </a:lnTo>
                    <a:lnTo>
                      <a:pt x="186" y="141"/>
                    </a:lnTo>
                    <a:lnTo>
                      <a:pt x="188" y="155"/>
                    </a:lnTo>
                    <a:lnTo>
                      <a:pt x="191" y="178"/>
                    </a:lnTo>
                    <a:lnTo>
                      <a:pt x="196" y="209"/>
                    </a:lnTo>
                    <a:lnTo>
                      <a:pt x="200" y="246"/>
                    </a:lnTo>
                    <a:lnTo>
                      <a:pt x="203" y="289"/>
                    </a:lnTo>
                    <a:lnTo>
                      <a:pt x="205" y="337"/>
                    </a:lnTo>
                    <a:lnTo>
                      <a:pt x="205" y="390"/>
                    </a:lnTo>
                    <a:lnTo>
                      <a:pt x="204" y="446"/>
                    </a:lnTo>
                    <a:lnTo>
                      <a:pt x="200" y="505"/>
                    </a:lnTo>
                    <a:lnTo>
                      <a:pt x="191" y="564"/>
                    </a:lnTo>
                    <a:lnTo>
                      <a:pt x="179" y="624"/>
                    </a:lnTo>
                    <a:lnTo>
                      <a:pt x="163" y="684"/>
                    </a:lnTo>
                    <a:lnTo>
                      <a:pt x="142" y="743"/>
                    </a:lnTo>
                    <a:lnTo>
                      <a:pt x="115" y="801"/>
                    </a:lnTo>
                    <a:lnTo>
                      <a:pt x="82" y="854"/>
                    </a:lnTo>
                    <a:lnTo>
                      <a:pt x="62" y="871"/>
                    </a:lnTo>
                    <a:lnTo>
                      <a:pt x="64" y="871"/>
                    </a:lnTo>
                    <a:lnTo>
                      <a:pt x="68" y="871"/>
                    </a:lnTo>
                    <a:lnTo>
                      <a:pt x="77" y="870"/>
                    </a:lnTo>
                    <a:lnTo>
                      <a:pt x="88" y="869"/>
                    </a:lnTo>
                    <a:lnTo>
                      <a:pt x="101" y="867"/>
                    </a:lnTo>
                    <a:lnTo>
                      <a:pt x="116" y="865"/>
                    </a:lnTo>
                    <a:lnTo>
                      <a:pt x="135" y="861"/>
                    </a:lnTo>
                    <a:lnTo>
                      <a:pt x="154" y="857"/>
                    </a:lnTo>
                    <a:lnTo>
                      <a:pt x="175" y="851"/>
                    </a:lnTo>
                    <a:lnTo>
                      <a:pt x="197" y="846"/>
                    </a:lnTo>
                    <a:lnTo>
                      <a:pt x="221" y="838"/>
                    </a:lnTo>
                    <a:lnTo>
                      <a:pt x="245" y="829"/>
                    </a:lnTo>
                    <a:lnTo>
                      <a:pt x="270" y="819"/>
                    </a:lnTo>
                    <a:lnTo>
                      <a:pt x="294" y="807"/>
                    </a:lnTo>
                    <a:lnTo>
                      <a:pt x="319" y="794"/>
                    </a:lnTo>
                    <a:lnTo>
                      <a:pt x="344" y="779"/>
                    </a:lnTo>
                    <a:lnTo>
                      <a:pt x="378" y="703"/>
                    </a:lnTo>
                    <a:lnTo>
                      <a:pt x="385" y="754"/>
                    </a:lnTo>
                    <a:lnTo>
                      <a:pt x="386" y="754"/>
                    </a:lnTo>
                    <a:lnTo>
                      <a:pt x="391" y="754"/>
                    </a:lnTo>
                    <a:lnTo>
                      <a:pt x="398" y="752"/>
                    </a:lnTo>
                    <a:lnTo>
                      <a:pt x="408" y="751"/>
                    </a:lnTo>
                    <a:lnTo>
                      <a:pt x="420" y="747"/>
                    </a:lnTo>
                    <a:lnTo>
                      <a:pt x="434" y="743"/>
                    </a:lnTo>
                    <a:lnTo>
                      <a:pt x="450" y="735"/>
                    </a:lnTo>
                    <a:lnTo>
                      <a:pt x="468" y="724"/>
                    </a:lnTo>
                    <a:lnTo>
                      <a:pt x="486" y="712"/>
                    </a:lnTo>
                    <a:lnTo>
                      <a:pt x="506" y="695"/>
                    </a:lnTo>
                    <a:lnTo>
                      <a:pt x="526" y="675"/>
                    </a:lnTo>
                    <a:lnTo>
                      <a:pt x="547" y="649"/>
                    </a:lnTo>
                    <a:lnTo>
                      <a:pt x="569" y="620"/>
                    </a:lnTo>
                    <a:lnTo>
                      <a:pt x="591" y="585"/>
                    </a:lnTo>
                    <a:lnTo>
                      <a:pt x="612" y="545"/>
                    </a:lnTo>
                    <a:lnTo>
                      <a:pt x="633" y="499"/>
                    </a:lnTo>
                    <a:lnTo>
                      <a:pt x="635" y="490"/>
                    </a:lnTo>
                    <a:lnTo>
                      <a:pt x="641" y="466"/>
                    </a:lnTo>
                    <a:lnTo>
                      <a:pt x="648" y="428"/>
                    </a:lnTo>
                    <a:lnTo>
                      <a:pt x="657" y="386"/>
                    </a:lnTo>
                    <a:lnTo>
                      <a:pt x="666" y="339"/>
                    </a:lnTo>
                    <a:lnTo>
                      <a:pt x="673" y="292"/>
                    </a:lnTo>
                    <a:lnTo>
                      <a:pt x="679" y="252"/>
                    </a:lnTo>
                    <a:lnTo>
                      <a:pt x="681" y="220"/>
                    </a:lnTo>
                    <a:lnTo>
                      <a:pt x="683" y="244"/>
                    </a:lnTo>
                    <a:lnTo>
                      <a:pt x="684" y="305"/>
                    </a:lnTo>
                    <a:lnTo>
                      <a:pt x="681" y="388"/>
                    </a:lnTo>
                    <a:lnTo>
                      <a:pt x="667" y="474"/>
                    </a:lnTo>
                    <a:lnTo>
                      <a:pt x="672" y="466"/>
                    </a:lnTo>
                    <a:lnTo>
                      <a:pt x="686" y="444"/>
                    </a:lnTo>
                    <a:lnTo>
                      <a:pt x="707" y="407"/>
                    </a:lnTo>
                    <a:lnTo>
                      <a:pt x="731" y="355"/>
                    </a:lnTo>
                    <a:lnTo>
                      <a:pt x="757" y="288"/>
                    </a:lnTo>
                    <a:lnTo>
                      <a:pt x="780" y="206"/>
                    </a:lnTo>
                    <a:lnTo>
                      <a:pt x="799" y="110"/>
                    </a:lnTo>
                    <a:lnTo>
                      <a:pt x="811" y="0"/>
                    </a:lnTo>
                    <a:lnTo>
                      <a:pt x="811" y="9"/>
                    </a:lnTo>
                    <a:lnTo>
                      <a:pt x="811" y="38"/>
                    </a:lnTo>
                    <a:lnTo>
                      <a:pt x="809" y="80"/>
                    </a:lnTo>
                    <a:lnTo>
                      <a:pt x="804" y="137"/>
                    </a:lnTo>
                    <a:lnTo>
                      <a:pt x="794" y="204"/>
                    </a:lnTo>
                    <a:lnTo>
                      <a:pt x="777" y="277"/>
                    </a:lnTo>
                    <a:lnTo>
                      <a:pt x="753" y="357"/>
                    </a:lnTo>
                    <a:lnTo>
                      <a:pt x="719" y="439"/>
                    </a:lnTo>
                    <a:lnTo>
                      <a:pt x="707" y="465"/>
                    </a:lnTo>
                    <a:lnTo>
                      <a:pt x="694" y="489"/>
                    </a:lnTo>
                    <a:lnTo>
                      <a:pt x="680" y="514"/>
                    </a:lnTo>
                    <a:lnTo>
                      <a:pt x="664" y="538"/>
                    </a:lnTo>
                    <a:lnTo>
                      <a:pt x="648" y="564"/>
                    </a:lnTo>
                    <a:lnTo>
                      <a:pt x="631" y="588"/>
                    </a:lnTo>
                    <a:lnTo>
                      <a:pt x="612" y="610"/>
                    </a:lnTo>
                    <a:lnTo>
                      <a:pt x="593" y="635"/>
                    </a:lnTo>
                    <a:lnTo>
                      <a:pt x="572" y="657"/>
                    </a:lnTo>
                    <a:lnTo>
                      <a:pt x="549" y="679"/>
                    </a:lnTo>
                    <a:lnTo>
                      <a:pt x="525" y="700"/>
                    </a:lnTo>
                    <a:lnTo>
                      <a:pt x="500" y="722"/>
                    </a:lnTo>
                    <a:lnTo>
                      <a:pt x="473" y="742"/>
                    </a:lnTo>
                    <a:lnTo>
                      <a:pt x="446" y="760"/>
                    </a:lnTo>
                    <a:lnTo>
                      <a:pt x="416" y="778"/>
                    </a:lnTo>
                    <a:lnTo>
                      <a:pt x="385" y="795"/>
                    </a:lnTo>
                    <a:lnTo>
                      <a:pt x="383" y="797"/>
                    </a:lnTo>
                    <a:lnTo>
                      <a:pt x="377" y="799"/>
                    </a:lnTo>
                    <a:lnTo>
                      <a:pt x="368" y="803"/>
                    </a:lnTo>
                    <a:lnTo>
                      <a:pt x="353" y="809"/>
                    </a:lnTo>
                    <a:lnTo>
                      <a:pt x="337" y="815"/>
                    </a:lnTo>
                    <a:lnTo>
                      <a:pt x="317" y="823"/>
                    </a:lnTo>
                    <a:lnTo>
                      <a:pt x="295" y="831"/>
                    </a:lnTo>
                    <a:lnTo>
                      <a:pt x="270" y="841"/>
                    </a:lnTo>
                    <a:lnTo>
                      <a:pt x="241" y="850"/>
                    </a:lnTo>
                    <a:lnTo>
                      <a:pt x="212" y="859"/>
                    </a:lnTo>
                    <a:lnTo>
                      <a:pt x="180" y="869"/>
                    </a:lnTo>
                    <a:lnTo>
                      <a:pt x="147" y="877"/>
                    </a:lnTo>
                    <a:lnTo>
                      <a:pt x="112" y="885"/>
                    </a:lnTo>
                    <a:lnTo>
                      <a:pt x="75" y="893"/>
                    </a:lnTo>
                    <a:lnTo>
                      <a:pt x="38" y="900"/>
                    </a:lnTo>
                    <a:lnTo>
                      <a:pt x="0" y="905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108"/>
              <p:cNvSpPr>
                <a:spLocks/>
              </p:cNvSpPr>
              <p:nvPr/>
            </p:nvSpPr>
            <p:spPr bwMode="auto">
              <a:xfrm>
                <a:off x="4085" y="483"/>
                <a:ext cx="83" cy="108"/>
              </a:xfrm>
              <a:custGeom>
                <a:avLst/>
                <a:gdLst>
                  <a:gd name="T0" fmla="*/ 0 w 247"/>
                  <a:gd name="T1" fmla="*/ 1 h 323"/>
                  <a:gd name="T2" fmla="*/ 1 w 247"/>
                  <a:gd name="T3" fmla="*/ 1 h 323"/>
                  <a:gd name="T4" fmla="*/ 3 w 247"/>
                  <a:gd name="T5" fmla="*/ 3 h 323"/>
                  <a:gd name="T6" fmla="*/ 6 w 247"/>
                  <a:gd name="T7" fmla="*/ 5 h 323"/>
                  <a:gd name="T8" fmla="*/ 10 w 247"/>
                  <a:gd name="T9" fmla="*/ 9 h 323"/>
                  <a:gd name="T10" fmla="*/ 15 w 247"/>
                  <a:gd name="T11" fmla="*/ 13 h 323"/>
                  <a:gd name="T12" fmla="*/ 22 w 247"/>
                  <a:gd name="T13" fmla="*/ 18 h 323"/>
                  <a:gd name="T14" fmla="*/ 28 w 247"/>
                  <a:gd name="T15" fmla="*/ 24 h 323"/>
                  <a:gd name="T16" fmla="*/ 35 w 247"/>
                  <a:gd name="T17" fmla="*/ 31 h 323"/>
                  <a:gd name="T18" fmla="*/ 42 w 247"/>
                  <a:gd name="T19" fmla="*/ 39 h 323"/>
                  <a:gd name="T20" fmla="*/ 48 w 247"/>
                  <a:gd name="T21" fmla="*/ 47 h 323"/>
                  <a:gd name="T22" fmla="*/ 55 w 247"/>
                  <a:gd name="T23" fmla="*/ 56 h 323"/>
                  <a:gd name="T24" fmla="*/ 62 w 247"/>
                  <a:gd name="T25" fmla="*/ 65 h 323"/>
                  <a:gd name="T26" fmla="*/ 68 w 247"/>
                  <a:gd name="T27" fmla="*/ 75 h 323"/>
                  <a:gd name="T28" fmla="*/ 74 w 247"/>
                  <a:gd name="T29" fmla="*/ 86 h 323"/>
                  <a:gd name="T30" fmla="*/ 79 w 247"/>
                  <a:gd name="T31" fmla="*/ 96 h 323"/>
                  <a:gd name="T32" fmla="*/ 83 w 247"/>
                  <a:gd name="T33" fmla="*/ 108 h 323"/>
                  <a:gd name="T34" fmla="*/ 82 w 247"/>
                  <a:gd name="T35" fmla="*/ 105 h 323"/>
                  <a:gd name="T36" fmla="*/ 80 w 247"/>
                  <a:gd name="T37" fmla="*/ 96 h 323"/>
                  <a:gd name="T38" fmla="*/ 76 w 247"/>
                  <a:gd name="T39" fmla="*/ 83 h 323"/>
                  <a:gd name="T40" fmla="*/ 70 w 247"/>
                  <a:gd name="T41" fmla="*/ 68 h 323"/>
                  <a:gd name="T42" fmla="*/ 62 w 247"/>
                  <a:gd name="T43" fmla="*/ 51 h 323"/>
                  <a:gd name="T44" fmla="*/ 52 w 247"/>
                  <a:gd name="T45" fmla="*/ 34 h 323"/>
                  <a:gd name="T46" fmla="*/ 40 w 247"/>
                  <a:gd name="T47" fmla="*/ 18 h 323"/>
                  <a:gd name="T48" fmla="*/ 25 w 247"/>
                  <a:gd name="T49" fmla="*/ 6 h 323"/>
                  <a:gd name="T50" fmla="*/ 25 w 247"/>
                  <a:gd name="T51" fmla="*/ 5 h 323"/>
                  <a:gd name="T52" fmla="*/ 23 w 247"/>
                  <a:gd name="T53" fmla="*/ 5 h 323"/>
                  <a:gd name="T54" fmla="*/ 20 w 247"/>
                  <a:gd name="T55" fmla="*/ 3 h 323"/>
                  <a:gd name="T56" fmla="*/ 17 w 247"/>
                  <a:gd name="T57" fmla="*/ 2 h 323"/>
                  <a:gd name="T58" fmla="*/ 13 w 247"/>
                  <a:gd name="T59" fmla="*/ 1 h 323"/>
                  <a:gd name="T60" fmla="*/ 9 w 247"/>
                  <a:gd name="T61" fmla="*/ 0 h 323"/>
                  <a:gd name="T62" fmla="*/ 4 w 247"/>
                  <a:gd name="T63" fmla="*/ 0 h 323"/>
                  <a:gd name="T64" fmla="*/ 0 w 247"/>
                  <a:gd name="T65" fmla="*/ 1 h 3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7"/>
                  <a:gd name="T100" fmla="*/ 0 h 323"/>
                  <a:gd name="T101" fmla="*/ 247 w 247"/>
                  <a:gd name="T102" fmla="*/ 323 h 3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7" h="323">
                    <a:moveTo>
                      <a:pt x="0" y="2"/>
                    </a:moveTo>
                    <a:lnTo>
                      <a:pt x="2" y="3"/>
                    </a:lnTo>
                    <a:lnTo>
                      <a:pt x="8" y="8"/>
                    </a:lnTo>
                    <a:lnTo>
                      <a:pt x="18" y="15"/>
                    </a:lnTo>
                    <a:lnTo>
                      <a:pt x="30" y="26"/>
                    </a:lnTo>
                    <a:lnTo>
                      <a:pt x="46" y="39"/>
                    </a:lnTo>
                    <a:lnTo>
                      <a:pt x="64" y="54"/>
                    </a:lnTo>
                    <a:lnTo>
                      <a:pt x="82" y="73"/>
                    </a:lnTo>
                    <a:lnTo>
                      <a:pt x="103" y="93"/>
                    </a:lnTo>
                    <a:lnTo>
                      <a:pt x="124" y="116"/>
                    </a:lnTo>
                    <a:lnTo>
                      <a:pt x="144" y="140"/>
                    </a:lnTo>
                    <a:lnTo>
                      <a:pt x="165" y="166"/>
                    </a:lnTo>
                    <a:lnTo>
                      <a:pt x="185" y="195"/>
                    </a:lnTo>
                    <a:lnTo>
                      <a:pt x="203" y="224"/>
                    </a:lnTo>
                    <a:lnTo>
                      <a:pt x="221" y="256"/>
                    </a:lnTo>
                    <a:lnTo>
                      <a:pt x="235" y="288"/>
                    </a:lnTo>
                    <a:lnTo>
                      <a:pt x="247" y="323"/>
                    </a:lnTo>
                    <a:lnTo>
                      <a:pt x="244" y="314"/>
                    </a:lnTo>
                    <a:lnTo>
                      <a:pt x="237" y="287"/>
                    </a:lnTo>
                    <a:lnTo>
                      <a:pt x="225" y="249"/>
                    </a:lnTo>
                    <a:lnTo>
                      <a:pt x="207" y="203"/>
                    </a:lnTo>
                    <a:lnTo>
                      <a:pt x="184" y="152"/>
                    </a:lnTo>
                    <a:lnTo>
                      <a:pt x="154" y="102"/>
                    </a:lnTo>
                    <a:lnTo>
                      <a:pt x="118" y="55"/>
                    </a:lnTo>
                    <a:lnTo>
                      <a:pt x="75" y="18"/>
                    </a:lnTo>
                    <a:lnTo>
                      <a:pt x="73" y="16"/>
                    </a:lnTo>
                    <a:lnTo>
                      <a:pt x="68" y="14"/>
                    </a:lnTo>
                    <a:lnTo>
                      <a:pt x="60" y="10"/>
                    </a:lnTo>
                    <a:lnTo>
                      <a:pt x="50" y="6"/>
                    </a:lnTo>
                    <a:lnTo>
                      <a:pt x="38" y="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109"/>
              <p:cNvSpPr>
                <a:spLocks/>
              </p:cNvSpPr>
              <p:nvPr/>
            </p:nvSpPr>
            <p:spPr bwMode="auto">
              <a:xfrm>
                <a:off x="4207" y="585"/>
                <a:ext cx="22" cy="127"/>
              </a:xfrm>
              <a:custGeom>
                <a:avLst/>
                <a:gdLst>
                  <a:gd name="T0" fmla="*/ 0 w 67"/>
                  <a:gd name="T1" fmla="*/ 0 h 380"/>
                  <a:gd name="T2" fmla="*/ 1 w 67"/>
                  <a:gd name="T3" fmla="*/ 3 h 380"/>
                  <a:gd name="T4" fmla="*/ 4 w 67"/>
                  <a:gd name="T5" fmla="*/ 13 h 380"/>
                  <a:gd name="T6" fmla="*/ 8 w 67"/>
                  <a:gd name="T7" fmla="*/ 27 h 380"/>
                  <a:gd name="T8" fmla="*/ 13 w 67"/>
                  <a:gd name="T9" fmla="*/ 45 h 380"/>
                  <a:gd name="T10" fmla="*/ 17 w 67"/>
                  <a:gd name="T11" fmla="*/ 66 h 380"/>
                  <a:gd name="T12" fmla="*/ 20 w 67"/>
                  <a:gd name="T13" fmla="*/ 87 h 380"/>
                  <a:gd name="T14" fmla="*/ 21 w 67"/>
                  <a:gd name="T15" fmla="*/ 108 h 380"/>
                  <a:gd name="T16" fmla="*/ 20 w 67"/>
                  <a:gd name="T17" fmla="*/ 127 h 380"/>
                  <a:gd name="T18" fmla="*/ 21 w 67"/>
                  <a:gd name="T19" fmla="*/ 124 h 380"/>
                  <a:gd name="T20" fmla="*/ 21 w 67"/>
                  <a:gd name="T21" fmla="*/ 115 h 380"/>
                  <a:gd name="T22" fmla="*/ 22 w 67"/>
                  <a:gd name="T23" fmla="*/ 101 h 380"/>
                  <a:gd name="T24" fmla="*/ 21 w 67"/>
                  <a:gd name="T25" fmla="*/ 85 h 380"/>
                  <a:gd name="T26" fmla="*/ 19 w 67"/>
                  <a:gd name="T27" fmla="*/ 65 h 380"/>
                  <a:gd name="T28" fmla="*/ 16 w 67"/>
                  <a:gd name="T29" fmla="*/ 44 h 380"/>
                  <a:gd name="T30" fmla="*/ 9 w 67"/>
                  <a:gd name="T31" fmla="*/ 21 h 380"/>
                  <a:gd name="T32" fmla="*/ 0 w 67"/>
                  <a:gd name="T33" fmla="*/ 0 h 3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380"/>
                  <a:gd name="T53" fmla="*/ 67 w 67"/>
                  <a:gd name="T54" fmla="*/ 380 h 3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380">
                    <a:moveTo>
                      <a:pt x="0" y="0"/>
                    </a:moveTo>
                    <a:lnTo>
                      <a:pt x="3" y="10"/>
                    </a:lnTo>
                    <a:lnTo>
                      <a:pt x="13" y="38"/>
                    </a:lnTo>
                    <a:lnTo>
                      <a:pt x="25" y="81"/>
                    </a:lnTo>
                    <a:lnTo>
                      <a:pt x="39" y="135"/>
                    </a:lnTo>
                    <a:lnTo>
                      <a:pt x="51" y="196"/>
                    </a:lnTo>
                    <a:lnTo>
                      <a:pt x="61" y="259"/>
                    </a:lnTo>
                    <a:lnTo>
                      <a:pt x="65" y="322"/>
                    </a:lnTo>
                    <a:lnTo>
                      <a:pt x="62" y="380"/>
                    </a:lnTo>
                    <a:lnTo>
                      <a:pt x="63" y="370"/>
                    </a:lnTo>
                    <a:lnTo>
                      <a:pt x="65" y="344"/>
                    </a:lnTo>
                    <a:lnTo>
                      <a:pt x="67" y="303"/>
                    </a:lnTo>
                    <a:lnTo>
                      <a:pt x="64" y="253"/>
                    </a:lnTo>
                    <a:lnTo>
                      <a:pt x="59" y="194"/>
                    </a:lnTo>
                    <a:lnTo>
                      <a:pt x="48" y="131"/>
                    </a:lnTo>
                    <a:lnTo>
                      <a:pt x="28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110"/>
              <p:cNvSpPr>
                <a:spLocks/>
              </p:cNvSpPr>
              <p:nvPr/>
            </p:nvSpPr>
            <p:spPr bwMode="auto">
              <a:xfrm>
                <a:off x="4039" y="512"/>
                <a:ext cx="67" cy="186"/>
              </a:xfrm>
              <a:custGeom>
                <a:avLst/>
                <a:gdLst>
                  <a:gd name="T0" fmla="*/ 0 w 201"/>
                  <a:gd name="T1" fmla="*/ 0 h 557"/>
                  <a:gd name="T2" fmla="*/ 1 w 201"/>
                  <a:gd name="T3" fmla="*/ 1 h 557"/>
                  <a:gd name="T4" fmla="*/ 2 w 201"/>
                  <a:gd name="T5" fmla="*/ 4 h 557"/>
                  <a:gd name="T6" fmla="*/ 5 w 201"/>
                  <a:gd name="T7" fmla="*/ 9 h 557"/>
                  <a:gd name="T8" fmla="*/ 9 w 201"/>
                  <a:gd name="T9" fmla="*/ 15 h 557"/>
                  <a:gd name="T10" fmla="*/ 14 w 201"/>
                  <a:gd name="T11" fmla="*/ 23 h 557"/>
                  <a:gd name="T12" fmla="*/ 19 w 201"/>
                  <a:gd name="T13" fmla="*/ 33 h 557"/>
                  <a:gd name="T14" fmla="*/ 25 w 201"/>
                  <a:gd name="T15" fmla="*/ 44 h 557"/>
                  <a:gd name="T16" fmla="*/ 31 w 201"/>
                  <a:gd name="T17" fmla="*/ 56 h 557"/>
                  <a:gd name="T18" fmla="*/ 36 w 201"/>
                  <a:gd name="T19" fmla="*/ 69 h 557"/>
                  <a:gd name="T20" fmla="*/ 42 w 201"/>
                  <a:gd name="T21" fmla="*/ 84 h 557"/>
                  <a:gd name="T22" fmla="*/ 48 w 201"/>
                  <a:gd name="T23" fmla="*/ 99 h 557"/>
                  <a:gd name="T24" fmla="*/ 53 w 201"/>
                  <a:gd name="T25" fmla="*/ 115 h 557"/>
                  <a:gd name="T26" fmla="*/ 58 w 201"/>
                  <a:gd name="T27" fmla="*/ 132 h 557"/>
                  <a:gd name="T28" fmla="*/ 62 w 201"/>
                  <a:gd name="T29" fmla="*/ 150 h 557"/>
                  <a:gd name="T30" fmla="*/ 65 w 201"/>
                  <a:gd name="T31" fmla="*/ 168 h 557"/>
                  <a:gd name="T32" fmla="*/ 67 w 201"/>
                  <a:gd name="T33" fmla="*/ 186 h 557"/>
                  <a:gd name="T34" fmla="*/ 67 w 201"/>
                  <a:gd name="T35" fmla="*/ 185 h 557"/>
                  <a:gd name="T36" fmla="*/ 67 w 201"/>
                  <a:gd name="T37" fmla="*/ 182 h 557"/>
                  <a:gd name="T38" fmla="*/ 67 w 201"/>
                  <a:gd name="T39" fmla="*/ 176 h 557"/>
                  <a:gd name="T40" fmla="*/ 67 w 201"/>
                  <a:gd name="T41" fmla="*/ 169 h 557"/>
                  <a:gd name="T42" fmla="*/ 66 w 201"/>
                  <a:gd name="T43" fmla="*/ 159 h 557"/>
                  <a:gd name="T44" fmla="*/ 65 w 201"/>
                  <a:gd name="T45" fmla="*/ 149 h 557"/>
                  <a:gd name="T46" fmla="*/ 64 w 201"/>
                  <a:gd name="T47" fmla="*/ 137 h 557"/>
                  <a:gd name="T48" fmla="*/ 61 w 201"/>
                  <a:gd name="T49" fmla="*/ 124 h 557"/>
                  <a:gd name="T50" fmla="*/ 59 w 201"/>
                  <a:gd name="T51" fmla="*/ 110 h 557"/>
                  <a:gd name="T52" fmla="*/ 54 w 201"/>
                  <a:gd name="T53" fmla="*/ 95 h 557"/>
                  <a:gd name="T54" fmla="*/ 49 w 201"/>
                  <a:gd name="T55" fmla="*/ 79 h 557"/>
                  <a:gd name="T56" fmla="*/ 42 w 201"/>
                  <a:gd name="T57" fmla="*/ 63 h 557"/>
                  <a:gd name="T58" fmla="*/ 34 w 201"/>
                  <a:gd name="T59" fmla="*/ 47 h 557"/>
                  <a:gd name="T60" fmla="*/ 25 w 201"/>
                  <a:gd name="T61" fmla="*/ 31 h 557"/>
                  <a:gd name="T62" fmla="*/ 13 w 201"/>
                  <a:gd name="T63" fmla="*/ 16 h 557"/>
                  <a:gd name="T64" fmla="*/ 0 w 201"/>
                  <a:gd name="T65" fmla="*/ 0 h 5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557"/>
                  <a:gd name="T101" fmla="*/ 201 w 201"/>
                  <a:gd name="T102" fmla="*/ 557 h 55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557">
                    <a:moveTo>
                      <a:pt x="0" y="0"/>
                    </a:moveTo>
                    <a:lnTo>
                      <a:pt x="2" y="3"/>
                    </a:lnTo>
                    <a:lnTo>
                      <a:pt x="7" y="12"/>
                    </a:lnTo>
                    <a:lnTo>
                      <a:pt x="16" y="27"/>
                    </a:lnTo>
                    <a:lnTo>
                      <a:pt x="28" y="46"/>
                    </a:lnTo>
                    <a:lnTo>
                      <a:pt x="42" y="70"/>
                    </a:lnTo>
                    <a:lnTo>
                      <a:pt x="57" y="99"/>
                    </a:lnTo>
                    <a:lnTo>
                      <a:pt x="75" y="131"/>
                    </a:lnTo>
                    <a:lnTo>
                      <a:pt x="92" y="167"/>
                    </a:lnTo>
                    <a:lnTo>
                      <a:pt x="109" y="208"/>
                    </a:lnTo>
                    <a:lnTo>
                      <a:pt x="127" y="252"/>
                    </a:lnTo>
                    <a:lnTo>
                      <a:pt x="144" y="297"/>
                    </a:lnTo>
                    <a:lnTo>
                      <a:pt x="159" y="345"/>
                    </a:lnTo>
                    <a:lnTo>
                      <a:pt x="174" y="396"/>
                    </a:lnTo>
                    <a:lnTo>
                      <a:pt x="186" y="448"/>
                    </a:lnTo>
                    <a:lnTo>
                      <a:pt x="194" y="502"/>
                    </a:lnTo>
                    <a:lnTo>
                      <a:pt x="200" y="557"/>
                    </a:lnTo>
                    <a:lnTo>
                      <a:pt x="200" y="553"/>
                    </a:lnTo>
                    <a:lnTo>
                      <a:pt x="201" y="544"/>
                    </a:lnTo>
                    <a:lnTo>
                      <a:pt x="201" y="526"/>
                    </a:lnTo>
                    <a:lnTo>
                      <a:pt x="201" y="505"/>
                    </a:lnTo>
                    <a:lnTo>
                      <a:pt x="199" y="477"/>
                    </a:lnTo>
                    <a:lnTo>
                      <a:pt x="196" y="446"/>
                    </a:lnTo>
                    <a:lnTo>
                      <a:pt x="192" y="410"/>
                    </a:lnTo>
                    <a:lnTo>
                      <a:pt x="184" y="371"/>
                    </a:lnTo>
                    <a:lnTo>
                      <a:pt x="176" y="328"/>
                    </a:lnTo>
                    <a:lnTo>
                      <a:pt x="163" y="284"/>
                    </a:lnTo>
                    <a:lnTo>
                      <a:pt x="146" y="238"/>
                    </a:lnTo>
                    <a:lnTo>
                      <a:pt x="127" y="190"/>
                    </a:lnTo>
                    <a:lnTo>
                      <a:pt x="103" y="142"/>
                    </a:lnTo>
                    <a:lnTo>
                      <a:pt x="74" y="94"/>
                    </a:lnTo>
                    <a:lnTo>
                      <a:pt x="4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111"/>
              <p:cNvSpPr>
                <a:spLocks/>
              </p:cNvSpPr>
              <p:nvPr/>
            </p:nvSpPr>
            <p:spPr bwMode="auto">
              <a:xfrm>
                <a:off x="3872" y="351"/>
                <a:ext cx="89" cy="178"/>
              </a:xfrm>
              <a:custGeom>
                <a:avLst/>
                <a:gdLst>
                  <a:gd name="T0" fmla="*/ 0 w 268"/>
                  <a:gd name="T1" fmla="*/ 167 h 534"/>
                  <a:gd name="T2" fmla="*/ 0 w 268"/>
                  <a:gd name="T3" fmla="*/ 161 h 534"/>
                  <a:gd name="T4" fmla="*/ 1 w 268"/>
                  <a:gd name="T5" fmla="*/ 148 h 534"/>
                  <a:gd name="T6" fmla="*/ 2 w 268"/>
                  <a:gd name="T7" fmla="*/ 127 h 534"/>
                  <a:gd name="T8" fmla="*/ 5 w 268"/>
                  <a:gd name="T9" fmla="*/ 101 h 534"/>
                  <a:gd name="T10" fmla="*/ 11 w 268"/>
                  <a:gd name="T11" fmla="*/ 74 h 534"/>
                  <a:gd name="T12" fmla="*/ 19 w 268"/>
                  <a:gd name="T13" fmla="*/ 46 h 534"/>
                  <a:gd name="T14" fmla="*/ 29 w 268"/>
                  <a:gd name="T15" fmla="*/ 21 h 534"/>
                  <a:gd name="T16" fmla="*/ 44 w 268"/>
                  <a:gd name="T17" fmla="*/ 0 h 534"/>
                  <a:gd name="T18" fmla="*/ 45 w 268"/>
                  <a:gd name="T19" fmla="*/ 0 h 534"/>
                  <a:gd name="T20" fmla="*/ 47 w 268"/>
                  <a:gd name="T21" fmla="*/ 1 h 534"/>
                  <a:gd name="T22" fmla="*/ 50 w 268"/>
                  <a:gd name="T23" fmla="*/ 4 h 534"/>
                  <a:gd name="T24" fmla="*/ 52 w 268"/>
                  <a:gd name="T25" fmla="*/ 8 h 534"/>
                  <a:gd name="T26" fmla="*/ 66 w 268"/>
                  <a:gd name="T27" fmla="*/ 8 h 534"/>
                  <a:gd name="T28" fmla="*/ 73 w 268"/>
                  <a:gd name="T29" fmla="*/ 14 h 534"/>
                  <a:gd name="T30" fmla="*/ 75 w 268"/>
                  <a:gd name="T31" fmla="*/ 23 h 534"/>
                  <a:gd name="T32" fmla="*/ 82 w 268"/>
                  <a:gd name="T33" fmla="*/ 23 h 534"/>
                  <a:gd name="T34" fmla="*/ 89 w 268"/>
                  <a:gd name="T35" fmla="*/ 34 h 534"/>
                  <a:gd name="T36" fmla="*/ 80 w 268"/>
                  <a:gd name="T37" fmla="*/ 65 h 534"/>
                  <a:gd name="T38" fmla="*/ 79 w 268"/>
                  <a:gd name="T39" fmla="*/ 67 h 534"/>
                  <a:gd name="T40" fmla="*/ 77 w 268"/>
                  <a:gd name="T41" fmla="*/ 74 h 534"/>
                  <a:gd name="T42" fmla="*/ 75 w 268"/>
                  <a:gd name="T43" fmla="*/ 83 h 534"/>
                  <a:gd name="T44" fmla="*/ 73 w 268"/>
                  <a:gd name="T45" fmla="*/ 96 h 534"/>
                  <a:gd name="T46" fmla="*/ 72 w 268"/>
                  <a:gd name="T47" fmla="*/ 111 h 534"/>
                  <a:gd name="T48" fmla="*/ 72 w 268"/>
                  <a:gd name="T49" fmla="*/ 127 h 534"/>
                  <a:gd name="T50" fmla="*/ 74 w 268"/>
                  <a:gd name="T51" fmla="*/ 144 h 534"/>
                  <a:gd name="T52" fmla="*/ 80 w 268"/>
                  <a:gd name="T53" fmla="*/ 161 h 534"/>
                  <a:gd name="T54" fmla="*/ 79 w 268"/>
                  <a:gd name="T55" fmla="*/ 161 h 534"/>
                  <a:gd name="T56" fmla="*/ 76 w 268"/>
                  <a:gd name="T57" fmla="*/ 162 h 534"/>
                  <a:gd name="T58" fmla="*/ 72 w 268"/>
                  <a:gd name="T59" fmla="*/ 163 h 534"/>
                  <a:gd name="T60" fmla="*/ 67 w 268"/>
                  <a:gd name="T61" fmla="*/ 165 h 534"/>
                  <a:gd name="T62" fmla="*/ 61 w 268"/>
                  <a:gd name="T63" fmla="*/ 168 h 534"/>
                  <a:gd name="T64" fmla="*/ 55 w 268"/>
                  <a:gd name="T65" fmla="*/ 171 h 534"/>
                  <a:gd name="T66" fmla="*/ 49 w 268"/>
                  <a:gd name="T67" fmla="*/ 174 h 534"/>
                  <a:gd name="T68" fmla="*/ 44 w 268"/>
                  <a:gd name="T69" fmla="*/ 178 h 534"/>
                  <a:gd name="T70" fmla="*/ 43 w 268"/>
                  <a:gd name="T71" fmla="*/ 177 h 534"/>
                  <a:gd name="T72" fmla="*/ 41 w 268"/>
                  <a:gd name="T73" fmla="*/ 175 h 534"/>
                  <a:gd name="T74" fmla="*/ 37 w 268"/>
                  <a:gd name="T75" fmla="*/ 173 h 534"/>
                  <a:gd name="T76" fmla="*/ 32 w 268"/>
                  <a:gd name="T77" fmla="*/ 170 h 534"/>
                  <a:gd name="T78" fmla="*/ 26 w 268"/>
                  <a:gd name="T79" fmla="*/ 168 h 534"/>
                  <a:gd name="T80" fmla="*/ 19 w 268"/>
                  <a:gd name="T81" fmla="*/ 166 h 534"/>
                  <a:gd name="T82" fmla="*/ 10 w 268"/>
                  <a:gd name="T83" fmla="*/ 165 h 534"/>
                  <a:gd name="T84" fmla="*/ 0 w 268"/>
                  <a:gd name="T85" fmla="*/ 167 h 5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8"/>
                  <a:gd name="T130" fmla="*/ 0 h 534"/>
                  <a:gd name="T131" fmla="*/ 268 w 268"/>
                  <a:gd name="T132" fmla="*/ 534 h 5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8" h="534">
                    <a:moveTo>
                      <a:pt x="0" y="500"/>
                    </a:moveTo>
                    <a:lnTo>
                      <a:pt x="0" y="484"/>
                    </a:lnTo>
                    <a:lnTo>
                      <a:pt x="2" y="443"/>
                    </a:lnTo>
                    <a:lnTo>
                      <a:pt x="7" y="380"/>
                    </a:lnTo>
                    <a:lnTo>
                      <a:pt x="16" y="304"/>
                    </a:lnTo>
                    <a:lnTo>
                      <a:pt x="33" y="222"/>
                    </a:lnTo>
                    <a:lnTo>
                      <a:pt x="56" y="139"/>
                    </a:lnTo>
                    <a:lnTo>
                      <a:pt x="88" y="63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3" y="3"/>
                    </a:lnTo>
                    <a:lnTo>
                      <a:pt x="151" y="11"/>
                    </a:lnTo>
                    <a:lnTo>
                      <a:pt x="158" y="25"/>
                    </a:lnTo>
                    <a:lnTo>
                      <a:pt x="199" y="25"/>
                    </a:lnTo>
                    <a:lnTo>
                      <a:pt x="220" y="43"/>
                    </a:lnTo>
                    <a:lnTo>
                      <a:pt x="226" y="68"/>
                    </a:lnTo>
                    <a:lnTo>
                      <a:pt x="247" y="68"/>
                    </a:lnTo>
                    <a:lnTo>
                      <a:pt x="268" y="102"/>
                    </a:lnTo>
                    <a:lnTo>
                      <a:pt x="240" y="195"/>
                    </a:lnTo>
                    <a:lnTo>
                      <a:pt x="238" y="202"/>
                    </a:lnTo>
                    <a:lnTo>
                      <a:pt x="233" y="221"/>
                    </a:lnTo>
                    <a:lnTo>
                      <a:pt x="226" y="250"/>
                    </a:lnTo>
                    <a:lnTo>
                      <a:pt x="220" y="289"/>
                    </a:lnTo>
                    <a:lnTo>
                      <a:pt x="217" y="333"/>
                    </a:lnTo>
                    <a:lnTo>
                      <a:pt x="217" y="381"/>
                    </a:lnTo>
                    <a:lnTo>
                      <a:pt x="224" y="432"/>
                    </a:lnTo>
                    <a:lnTo>
                      <a:pt x="240" y="483"/>
                    </a:lnTo>
                    <a:lnTo>
                      <a:pt x="237" y="484"/>
                    </a:lnTo>
                    <a:lnTo>
                      <a:pt x="228" y="486"/>
                    </a:lnTo>
                    <a:lnTo>
                      <a:pt x="217" y="490"/>
                    </a:lnTo>
                    <a:lnTo>
                      <a:pt x="201" y="496"/>
                    </a:lnTo>
                    <a:lnTo>
                      <a:pt x="183" y="503"/>
                    </a:lnTo>
                    <a:lnTo>
                      <a:pt x="165" y="513"/>
                    </a:lnTo>
                    <a:lnTo>
                      <a:pt x="148" y="522"/>
                    </a:lnTo>
                    <a:lnTo>
                      <a:pt x="132" y="534"/>
                    </a:lnTo>
                    <a:lnTo>
                      <a:pt x="129" y="531"/>
                    </a:lnTo>
                    <a:lnTo>
                      <a:pt x="123" y="526"/>
                    </a:lnTo>
                    <a:lnTo>
                      <a:pt x="112" y="519"/>
                    </a:lnTo>
                    <a:lnTo>
                      <a:pt x="97" y="511"/>
                    </a:lnTo>
                    <a:lnTo>
                      <a:pt x="78" y="503"/>
                    </a:lnTo>
                    <a:lnTo>
                      <a:pt x="56" y="498"/>
                    </a:lnTo>
                    <a:lnTo>
                      <a:pt x="29" y="496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112"/>
              <p:cNvSpPr>
                <a:spLocks/>
              </p:cNvSpPr>
              <p:nvPr/>
            </p:nvSpPr>
            <p:spPr bwMode="auto">
              <a:xfrm>
                <a:off x="3880" y="357"/>
                <a:ext cx="51" cy="159"/>
              </a:xfrm>
              <a:custGeom>
                <a:avLst/>
                <a:gdLst>
                  <a:gd name="T0" fmla="*/ 0 w 153"/>
                  <a:gd name="T1" fmla="*/ 151 h 478"/>
                  <a:gd name="T2" fmla="*/ 0 w 153"/>
                  <a:gd name="T3" fmla="*/ 147 h 478"/>
                  <a:gd name="T4" fmla="*/ 0 w 153"/>
                  <a:gd name="T5" fmla="*/ 136 h 478"/>
                  <a:gd name="T6" fmla="*/ 0 w 153"/>
                  <a:gd name="T7" fmla="*/ 120 h 478"/>
                  <a:gd name="T8" fmla="*/ 3 w 153"/>
                  <a:gd name="T9" fmla="*/ 99 h 478"/>
                  <a:gd name="T10" fmla="*/ 6 w 153"/>
                  <a:gd name="T11" fmla="*/ 76 h 478"/>
                  <a:gd name="T12" fmla="*/ 12 w 153"/>
                  <a:gd name="T13" fmla="*/ 51 h 478"/>
                  <a:gd name="T14" fmla="*/ 21 w 153"/>
                  <a:gd name="T15" fmla="*/ 25 h 478"/>
                  <a:gd name="T16" fmla="*/ 33 w 153"/>
                  <a:gd name="T17" fmla="*/ 0 h 478"/>
                  <a:gd name="T18" fmla="*/ 34 w 153"/>
                  <a:gd name="T19" fmla="*/ 0 h 478"/>
                  <a:gd name="T20" fmla="*/ 36 w 153"/>
                  <a:gd name="T21" fmla="*/ 1 h 478"/>
                  <a:gd name="T22" fmla="*/ 37 w 153"/>
                  <a:gd name="T23" fmla="*/ 2 h 478"/>
                  <a:gd name="T24" fmla="*/ 38 w 153"/>
                  <a:gd name="T25" fmla="*/ 4 h 478"/>
                  <a:gd name="T26" fmla="*/ 37 w 153"/>
                  <a:gd name="T27" fmla="*/ 6 h 478"/>
                  <a:gd name="T28" fmla="*/ 35 w 153"/>
                  <a:gd name="T29" fmla="*/ 12 h 478"/>
                  <a:gd name="T30" fmla="*/ 32 w 153"/>
                  <a:gd name="T31" fmla="*/ 21 h 478"/>
                  <a:gd name="T32" fmla="*/ 29 w 153"/>
                  <a:gd name="T33" fmla="*/ 32 h 478"/>
                  <a:gd name="T34" fmla="*/ 25 w 153"/>
                  <a:gd name="T35" fmla="*/ 45 h 478"/>
                  <a:gd name="T36" fmla="*/ 23 w 153"/>
                  <a:gd name="T37" fmla="*/ 59 h 478"/>
                  <a:gd name="T38" fmla="*/ 20 w 153"/>
                  <a:gd name="T39" fmla="*/ 74 h 478"/>
                  <a:gd name="T40" fmla="*/ 19 w 153"/>
                  <a:gd name="T41" fmla="*/ 89 h 478"/>
                  <a:gd name="T42" fmla="*/ 20 w 153"/>
                  <a:gd name="T43" fmla="*/ 86 h 478"/>
                  <a:gd name="T44" fmla="*/ 22 w 153"/>
                  <a:gd name="T45" fmla="*/ 79 h 478"/>
                  <a:gd name="T46" fmla="*/ 25 w 153"/>
                  <a:gd name="T47" fmla="*/ 67 h 478"/>
                  <a:gd name="T48" fmla="*/ 28 w 153"/>
                  <a:gd name="T49" fmla="*/ 55 h 478"/>
                  <a:gd name="T50" fmla="*/ 32 w 153"/>
                  <a:gd name="T51" fmla="*/ 41 h 478"/>
                  <a:gd name="T52" fmla="*/ 37 w 153"/>
                  <a:gd name="T53" fmla="*/ 28 h 478"/>
                  <a:gd name="T54" fmla="*/ 42 w 153"/>
                  <a:gd name="T55" fmla="*/ 18 h 478"/>
                  <a:gd name="T56" fmla="*/ 46 w 153"/>
                  <a:gd name="T57" fmla="*/ 10 h 478"/>
                  <a:gd name="T58" fmla="*/ 47 w 153"/>
                  <a:gd name="T59" fmla="*/ 9 h 478"/>
                  <a:gd name="T60" fmla="*/ 49 w 153"/>
                  <a:gd name="T61" fmla="*/ 7 h 478"/>
                  <a:gd name="T62" fmla="*/ 50 w 153"/>
                  <a:gd name="T63" fmla="*/ 8 h 478"/>
                  <a:gd name="T64" fmla="*/ 51 w 153"/>
                  <a:gd name="T65" fmla="*/ 11 h 478"/>
                  <a:gd name="T66" fmla="*/ 50 w 153"/>
                  <a:gd name="T67" fmla="*/ 16 h 478"/>
                  <a:gd name="T68" fmla="*/ 49 w 153"/>
                  <a:gd name="T69" fmla="*/ 24 h 478"/>
                  <a:gd name="T70" fmla="*/ 46 w 153"/>
                  <a:gd name="T71" fmla="*/ 33 h 478"/>
                  <a:gd name="T72" fmla="*/ 44 w 153"/>
                  <a:gd name="T73" fmla="*/ 43 h 478"/>
                  <a:gd name="T74" fmla="*/ 41 w 153"/>
                  <a:gd name="T75" fmla="*/ 52 h 478"/>
                  <a:gd name="T76" fmla="*/ 38 w 153"/>
                  <a:gd name="T77" fmla="*/ 60 h 478"/>
                  <a:gd name="T78" fmla="*/ 36 w 153"/>
                  <a:gd name="T79" fmla="*/ 66 h 478"/>
                  <a:gd name="T80" fmla="*/ 36 w 153"/>
                  <a:gd name="T81" fmla="*/ 68 h 478"/>
                  <a:gd name="T82" fmla="*/ 34 w 153"/>
                  <a:gd name="T83" fmla="*/ 78 h 478"/>
                  <a:gd name="T84" fmla="*/ 32 w 153"/>
                  <a:gd name="T85" fmla="*/ 103 h 478"/>
                  <a:gd name="T86" fmla="*/ 30 w 153"/>
                  <a:gd name="T87" fmla="*/ 133 h 478"/>
                  <a:gd name="T88" fmla="*/ 31 w 153"/>
                  <a:gd name="T89" fmla="*/ 159 h 478"/>
                  <a:gd name="T90" fmla="*/ 30 w 153"/>
                  <a:gd name="T91" fmla="*/ 159 h 478"/>
                  <a:gd name="T92" fmla="*/ 29 w 153"/>
                  <a:gd name="T93" fmla="*/ 158 h 478"/>
                  <a:gd name="T94" fmla="*/ 26 w 153"/>
                  <a:gd name="T95" fmla="*/ 156 h 478"/>
                  <a:gd name="T96" fmla="*/ 23 w 153"/>
                  <a:gd name="T97" fmla="*/ 154 h 478"/>
                  <a:gd name="T98" fmla="*/ 19 w 153"/>
                  <a:gd name="T99" fmla="*/ 153 h 478"/>
                  <a:gd name="T100" fmla="*/ 13 w 153"/>
                  <a:gd name="T101" fmla="*/ 151 h 478"/>
                  <a:gd name="T102" fmla="*/ 7 w 153"/>
                  <a:gd name="T103" fmla="*/ 151 h 478"/>
                  <a:gd name="T104" fmla="*/ 0 w 153"/>
                  <a:gd name="T105" fmla="*/ 151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3"/>
                  <a:gd name="T160" fmla="*/ 0 h 478"/>
                  <a:gd name="T161" fmla="*/ 153 w 153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3" h="478">
                    <a:moveTo>
                      <a:pt x="0" y="453"/>
                    </a:moveTo>
                    <a:lnTo>
                      <a:pt x="0" y="441"/>
                    </a:lnTo>
                    <a:lnTo>
                      <a:pt x="0" y="410"/>
                    </a:lnTo>
                    <a:lnTo>
                      <a:pt x="1" y="360"/>
                    </a:lnTo>
                    <a:lnTo>
                      <a:pt x="8" y="299"/>
                    </a:lnTo>
                    <a:lnTo>
                      <a:pt x="19" y="229"/>
                    </a:lnTo>
                    <a:lnTo>
                      <a:pt x="36" y="153"/>
                    </a:lnTo>
                    <a:lnTo>
                      <a:pt x="62" y="75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7" y="2"/>
                    </a:lnTo>
                    <a:lnTo>
                      <a:pt x="111" y="6"/>
                    </a:lnTo>
                    <a:lnTo>
                      <a:pt x="113" y="12"/>
                    </a:lnTo>
                    <a:lnTo>
                      <a:pt x="111" y="19"/>
                    </a:lnTo>
                    <a:lnTo>
                      <a:pt x="104" y="35"/>
                    </a:lnTo>
                    <a:lnTo>
                      <a:pt x="97" y="62"/>
                    </a:lnTo>
                    <a:lnTo>
                      <a:pt x="87" y="95"/>
                    </a:lnTo>
                    <a:lnTo>
                      <a:pt x="76" y="134"/>
                    </a:lnTo>
                    <a:lnTo>
                      <a:pt x="68" y="177"/>
                    </a:lnTo>
                    <a:lnTo>
                      <a:pt x="61" y="222"/>
                    </a:lnTo>
                    <a:lnTo>
                      <a:pt x="58" y="267"/>
                    </a:lnTo>
                    <a:lnTo>
                      <a:pt x="60" y="259"/>
                    </a:lnTo>
                    <a:lnTo>
                      <a:pt x="65" y="236"/>
                    </a:lnTo>
                    <a:lnTo>
                      <a:pt x="74" y="202"/>
                    </a:lnTo>
                    <a:lnTo>
                      <a:pt x="85" y="164"/>
                    </a:lnTo>
                    <a:lnTo>
                      <a:pt x="97" y="123"/>
                    </a:lnTo>
                    <a:lnTo>
                      <a:pt x="111" y="85"/>
                    </a:lnTo>
                    <a:lnTo>
                      <a:pt x="125" y="53"/>
                    </a:lnTo>
                    <a:lnTo>
                      <a:pt x="139" y="30"/>
                    </a:lnTo>
                    <a:lnTo>
                      <a:pt x="141" y="27"/>
                    </a:lnTo>
                    <a:lnTo>
                      <a:pt x="147" y="22"/>
                    </a:lnTo>
                    <a:lnTo>
                      <a:pt x="151" y="23"/>
                    </a:lnTo>
                    <a:lnTo>
                      <a:pt x="153" y="34"/>
                    </a:lnTo>
                    <a:lnTo>
                      <a:pt x="151" y="48"/>
                    </a:lnTo>
                    <a:lnTo>
                      <a:pt x="146" y="71"/>
                    </a:lnTo>
                    <a:lnTo>
                      <a:pt x="138" y="99"/>
                    </a:lnTo>
                    <a:lnTo>
                      <a:pt x="131" y="129"/>
                    </a:lnTo>
                    <a:lnTo>
                      <a:pt x="122" y="157"/>
                    </a:lnTo>
                    <a:lnTo>
                      <a:pt x="114" y="181"/>
                    </a:lnTo>
                    <a:lnTo>
                      <a:pt x="109" y="197"/>
                    </a:lnTo>
                    <a:lnTo>
                      <a:pt x="107" y="204"/>
                    </a:lnTo>
                    <a:lnTo>
                      <a:pt x="102" y="235"/>
                    </a:lnTo>
                    <a:lnTo>
                      <a:pt x="95" y="309"/>
                    </a:lnTo>
                    <a:lnTo>
                      <a:pt x="89" y="399"/>
                    </a:lnTo>
                    <a:lnTo>
                      <a:pt x="93" y="478"/>
                    </a:lnTo>
                    <a:lnTo>
                      <a:pt x="91" y="477"/>
                    </a:lnTo>
                    <a:lnTo>
                      <a:pt x="87" y="474"/>
                    </a:lnTo>
                    <a:lnTo>
                      <a:pt x="79" y="469"/>
                    </a:lnTo>
                    <a:lnTo>
                      <a:pt x="70" y="463"/>
                    </a:lnTo>
                    <a:lnTo>
                      <a:pt x="57" y="459"/>
                    </a:lnTo>
                    <a:lnTo>
                      <a:pt x="40" y="455"/>
                    </a:lnTo>
                    <a:lnTo>
                      <a:pt x="22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93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113"/>
              <p:cNvSpPr>
                <a:spLocks/>
              </p:cNvSpPr>
              <p:nvPr/>
            </p:nvSpPr>
            <p:spPr bwMode="auto">
              <a:xfrm>
                <a:off x="3927" y="375"/>
                <a:ext cx="28" cy="137"/>
              </a:xfrm>
              <a:custGeom>
                <a:avLst/>
                <a:gdLst>
                  <a:gd name="T0" fmla="*/ 18 w 86"/>
                  <a:gd name="T1" fmla="*/ 131 h 411"/>
                  <a:gd name="T2" fmla="*/ 18 w 86"/>
                  <a:gd name="T3" fmla="*/ 129 h 411"/>
                  <a:gd name="T4" fmla="*/ 16 w 86"/>
                  <a:gd name="T5" fmla="*/ 122 h 411"/>
                  <a:gd name="T6" fmla="*/ 14 w 86"/>
                  <a:gd name="T7" fmla="*/ 111 h 411"/>
                  <a:gd name="T8" fmla="*/ 12 w 86"/>
                  <a:gd name="T9" fmla="*/ 96 h 411"/>
                  <a:gd name="T10" fmla="*/ 12 w 86"/>
                  <a:gd name="T11" fmla="*/ 78 h 411"/>
                  <a:gd name="T12" fmla="*/ 15 w 86"/>
                  <a:gd name="T13" fmla="*/ 58 h 411"/>
                  <a:gd name="T14" fmla="*/ 20 w 86"/>
                  <a:gd name="T15" fmla="*/ 36 h 411"/>
                  <a:gd name="T16" fmla="*/ 28 w 86"/>
                  <a:gd name="T17" fmla="*/ 13 h 411"/>
                  <a:gd name="T18" fmla="*/ 28 w 86"/>
                  <a:gd name="T19" fmla="*/ 12 h 411"/>
                  <a:gd name="T20" fmla="*/ 27 w 86"/>
                  <a:gd name="T21" fmla="*/ 10 h 411"/>
                  <a:gd name="T22" fmla="*/ 25 w 86"/>
                  <a:gd name="T23" fmla="*/ 9 h 411"/>
                  <a:gd name="T24" fmla="*/ 22 w 86"/>
                  <a:gd name="T25" fmla="*/ 9 h 411"/>
                  <a:gd name="T26" fmla="*/ 15 w 86"/>
                  <a:gd name="T27" fmla="*/ 0 h 411"/>
                  <a:gd name="T28" fmla="*/ 14 w 86"/>
                  <a:gd name="T29" fmla="*/ 3 h 411"/>
                  <a:gd name="T30" fmla="*/ 11 w 86"/>
                  <a:gd name="T31" fmla="*/ 13 h 411"/>
                  <a:gd name="T32" fmla="*/ 8 w 86"/>
                  <a:gd name="T33" fmla="*/ 27 h 411"/>
                  <a:gd name="T34" fmla="*/ 5 w 86"/>
                  <a:gd name="T35" fmla="*/ 45 h 411"/>
                  <a:gd name="T36" fmla="*/ 2 w 86"/>
                  <a:gd name="T37" fmla="*/ 67 h 411"/>
                  <a:gd name="T38" fmla="*/ 0 w 86"/>
                  <a:gd name="T39" fmla="*/ 89 h 411"/>
                  <a:gd name="T40" fmla="*/ 0 w 86"/>
                  <a:gd name="T41" fmla="*/ 113 h 411"/>
                  <a:gd name="T42" fmla="*/ 2 w 86"/>
                  <a:gd name="T43" fmla="*/ 137 h 411"/>
                  <a:gd name="T44" fmla="*/ 9 w 86"/>
                  <a:gd name="T45" fmla="*/ 134 h 411"/>
                  <a:gd name="T46" fmla="*/ 8 w 86"/>
                  <a:gd name="T47" fmla="*/ 126 h 411"/>
                  <a:gd name="T48" fmla="*/ 7 w 86"/>
                  <a:gd name="T49" fmla="*/ 106 h 411"/>
                  <a:gd name="T50" fmla="*/ 8 w 86"/>
                  <a:gd name="T51" fmla="*/ 82 h 411"/>
                  <a:gd name="T52" fmla="*/ 11 w 86"/>
                  <a:gd name="T53" fmla="*/ 62 h 411"/>
                  <a:gd name="T54" fmla="*/ 11 w 86"/>
                  <a:gd name="T55" fmla="*/ 63 h 411"/>
                  <a:gd name="T56" fmla="*/ 11 w 86"/>
                  <a:gd name="T57" fmla="*/ 67 h 411"/>
                  <a:gd name="T58" fmla="*/ 10 w 86"/>
                  <a:gd name="T59" fmla="*/ 72 h 411"/>
                  <a:gd name="T60" fmla="*/ 10 w 86"/>
                  <a:gd name="T61" fmla="*/ 80 h 411"/>
                  <a:gd name="T62" fmla="*/ 10 w 86"/>
                  <a:gd name="T63" fmla="*/ 90 h 411"/>
                  <a:gd name="T64" fmla="*/ 11 w 86"/>
                  <a:gd name="T65" fmla="*/ 102 h 411"/>
                  <a:gd name="T66" fmla="*/ 14 w 86"/>
                  <a:gd name="T67" fmla="*/ 116 h 411"/>
                  <a:gd name="T68" fmla="*/ 18 w 86"/>
                  <a:gd name="T69" fmla="*/ 131 h 4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411"/>
                  <a:gd name="T107" fmla="*/ 86 w 86"/>
                  <a:gd name="T108" fmla="*/ 411 h 4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411">
                    <a:moveTo>
                      <a:pt x="56" y="394"/>
                    </a:moveTo>
                    <a:lnTo>
                      <a:pt x="54" y="386"/>
                    </a:lnTo>
                    <a:lnTo>
                      <a:pt x="48" y="366"/>
                    </a:lnTo>
                    <a:lnTo>
                      <a:pt x="43" y="332"/>
                    </a:lnTo>
                    <a:lnTo>
                      <a:pt x="38" y="288"/>
                    </a:lnTo>
                    <a:lnTo>
                      <a:pt x="38" y="234"/>
                    </a:lnTo>
                    <a:lnTo>
                      <a:pt x="45" y="174"/>
                    </a:lnTo>
                    <a:lnTo>
                      <a:pt x="60" y="109"/>
                    </a:lnTo>
                    <a:lnTo>
                      <a:pt x="86" y="39"/>
                    </a:lnTo>
                    <a:lnTo>
                      <a:pt x="85" y="36"/>
                    </a:lnTo>
                    <a:lnTo>
                      <a:pt x="83" y="31"/>
                    </a:lnTo>
                    <a:lnTo>
                      <a:pt x="78" y="26"/>
                    </a:lnTo>
                    <a:lnTo>
                      <a:pt x="69" y="26"/>
                    </a:lnTo>
                    <a:lnTo>
                      <a:pt x="45" y="0"/>
                    </a:lnTo>
                    <a:lnTo>
                      <a:pt x="42" y="10"/>
                    </a:lnTo>
                    <a:lnTo>
                      <a:pt x="35" y="38"/>
                    </a:lnTo>
                    <a:lnTo>
                      <a:pt x="25" y="80"/>
                    </a:lnTo>
                    <a:lnTo>
                      <a:pt x="16" y="135"/>
                    </a:lnTo>
                    <a:lnTo>
                      <a:pt x="7" y="200"/>
                    </a:lnTo>
                    <a:lnTo>
                      <a:pt x="1" y="268"/>
                    </a:lnTo>
                    <a:lnTo>
                      <a:pt x="0" y="340"/>
                    </a:lnTo>
                    <a:lnTo>
                      <a:pt x="7" y="411"/>
                    </a:lnTo>
                    <a:lnTo>
                      <a:pt x="28" y="403"/>
                    </a:lnTo>
                    <a:lnTo>
                      <a:pt x="25" y="378"/>
                    </a:lnTo>
                    <a:lnTo>
                      <a:pt x="22" y="317"/>
                    </a:lnTo>
                    <a:lnTo>
                      <a:pt x="24" y="245"/>
                    </a:lnTo>
                    <a:lnTo>
                      <a:pt x="35" y="186"/>
                    </a:lnTo>
                    <a:lnTo>
                      <a:pt x="34" y="190"/>
                    </a:lnTo>
                    <a:lnTo>
                      <a:pt x="33" y="200"/>
                    </a:lnTo>
                    <a:lnTo>
                      <a:pt x="31" y="217"/>
                    </a:lnTo>
                    <a:lnTo>
                      <a:pt x="30" y="241"/>
                    </a:lnTo>
                    <a:lnTo>
                      <a:pt x="31" y="271"/>
                    </a:lnTo>
                    <a:lnTo>
                      <a:pt x="35" y="305"/>
                    </a:lnTo>
                    <a:lnTo>
                      <a:pt x="43" y="347"/>
                    </a:lnTo>
                    <a:lnTo>
                      <a:pt x="56" y="394"/>
                    </a:lnTo>
                    <a:close/>
                  </a:path>
                </a:pathLst>
              </a:custGeom>
              <a:solidFill>
                <a:srgbClr val="0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114"/>
              <p:cNvSpPr>
                <a:spLocks/>
              </p:cNvSpPr>
              <p:nvPr/>
            </p:nvSpPr>
            <p:spPr bwMode="auto">
              <a:xfrm>
                <a:off x="3931" y="379"/>
                <a:ext cx="24" cy="130"/>
              </a:xfrm>
              <a:custGeom>
                <a:avLst/>
                <a:gdLst>
                  <a:gd name="T0" fmla="*/ 24 w 72"/>
                  <a:gd name="T1" fmla="*/ 5 h 391"/>
                  <a:gd name="T2" fmla="*/ 23 w 72"/>
                  <a:gd name="T3" fmla="*/ 8 h 391"/>
                  <a:gd name="T4" fmla="*/ 21 w 72"/>
                  <a:gd name="T5" fmla="*/ 16 h 391"/>
                  <a:gd name="T6" fmla="*/ 18 w 72"/>
                  <a:gd name="T7" fmla="*/ 28 h 391"/>
                  <a:gd name="T8" fmla="*/ 15 w 72"/>
                  <a:gd name="T9" fmla="*/ 44 h 391"/>
                  <a:gd name="T10" fmla="*/ 12 w 72"/>
                  <a:gd name="T11" fmla="*/ 62 h 391"/>
                  <a:gd name="T12" fmla="*/ 11 w 72"/>
                  <a:gd name="T13" fmla="*/ 81 h 391"/>
                  <a:gd name="T14" fmla="*/ 11 w 72"/>
                  <a:gd name="T15" fmla="*/ 101 h 391"/>
                  <a:gd name="T16" fmla="*/ 14 w 72"/>
                  <a:gd name="T17" fmla="*/ 122 h 391"/>
                  <a:gd name="T18" fmla="*/ 14 w 72"/>
                  <a:gd name="T19" fmla="*/ 120 h 391"/>
                  <a:gd name="T20" fmla="*/ 12 w 72"/>
                  <a:gd name="T21" fmla="*/ 115 h 391"/>
                  <a:gd name="T22" fmla="*/ 11 w 72"/>
                  <a:gd name="T23" fmla="*/ 108 h 391"/>
                  <a:gd name="T24" fmla="*/ 10 w 72"/>
                  <a:gd name="T25" fmla="*/ 96 h 391"/>
                  <a:gd name="T26" fmla="*/ 10 w 72"/>
                  <a:gd name="T27" fmla="*/ 80 h 391"/>
                  <a:gd name="T28" fmla="*/ 11 w 72"/>
                  <a:gd name="T29" fmla="*/ 61 h 391"/>
                  <a:gd name="T30" fmla="*/ 13 w 72"/>
                  <a:gd name="T31" fmla="*/ 37 h 391"/>
                  <a:gd name="T32" fmla="*/ 17 w 72"/>
                  <a:gd name="T33" fmla="*/ 8 h 391"/>
                  <a:gd name="T34" fmla="*/ 16 w 72"/>
                  <a:gd name="T35" fmla="*/ 10 h 391"/>
                  <a:gd name="T36" fmla="*/ 14 w 72"/>
                  <a:gd name="T37" fmla="*/ 17 h 391"/>
                  <a:gd name="T38" fmla="*/ 11 w 72"/>
                  <a:gd name="T39" fmla="*/ 28 h 391"/>
                  <a:gd name="T40" fmla="*/ 8 w 72"/>
                  <a:gd name="T41" fmla="*/ 42 h 391"/>
                  <a:gd name="T42" fmla="*/ 5 w 72"/>
                  <a:gd name="T43" fmla="*/ 60 h 391"/>
                  <a:gd name="T44" fmla="*/ 3 w 72"/>
                  <a:gd name="T45" fmla="*/ 80 h 391"/>
                  <a:gd name="T46" fmla="*/ 3 w 72"/>
                  <a:gd name="T47" fmla="*/ 104 h 391"/>
                  <a:gd name="T48" fmla="*/ 5 w 72"/>
                  <a:gd name="T49" fmla="*/ 130 h 391"/>
                  <a:gd name="T50" fmla="*/ 4 w 72"/>
                  <a:gd name="T51" fmla="*/ 128 h 391"/>
                  <a:gd name="T52" fmla="*/ 3 w 72"/>
                  <a:gd name="T53" fmla="*/ 121 h 391"/>
                  <a:gd name="T54" fmla="*/ 1 w 72"/>
                  <a:gd name="T55" fmla="*/ 109 h 391"/>
                  <a:gd name="T56" fmla="*/ 0 w 72"/>
                  <a:gd name="T57" fmla="*/ 94 h 391"/>
                  <a:gd name="T58" fmla="*/ 1 w 72"/>
                  <a:gd name="T59" fmla="*/ 76 h 391"/>
                  <a:gd name="T60" fmla="*/ 3 w 72"/>
                  <a:gd name="T61" fmla="*/ 54 h 391"/>
                  <a:gd name="T62" fmla="*/ 7 w 72"/>
                  <a:gd name="T63" fmla="*/ 29 h 391"/>
                  <a:gd name="T64" fmla="*/ 15 w 72"/>
                  <a:gd name="T65" fmla="*/ 2 h 391"/>
                  <a:gd name="T66" fmla="*/ 16 w 72"/>
                  <a:gd name="T67" fmla="*/ 1 h 391"/>
                  <a:gd name="T68" fmla="*/ 18 w 72"/>
                  <a:gd name="T69" fmla="*/ 0 h 391"/>
                  <a:gd name="T70" fmla="*/ 21 w 72"/>
                  <a:gd name="T71" fmla="*/ 1 h 391"/>
                  <a:gd name="T72" fmla="*/ 24 w 72"/>
                  <a:gd name="T73" fmla="*/ 5 h 3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"/>
                  <a:gd name="T112" fmla="*/ 0 h 391"/>
                  <a:gd name="T113" fmla="*/ 72 w 72"/>
                  <a:gd name="T114" fmla="*/ 391 h 3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" h="391">
                    <a:moveTo>
                      <a:pt x="72" y="14"/>
                    </a:moveTo>
                    <a:lnTo>
                      <a:pt x="69" y="23"/>
                    </a:lnTo>
                    <a:lnTo>
                      <a:pt x="62" y="47"/>
                    </a:lnTo>
                    <a:lnTo>
                      <a:pt x="54" y="83"/>
                    </a:lnTo>
                    <a:lnTo>
                      <a:pt x="44" y="131"/>
                    </a:lnTo>
                    <a:lnTo>
                      <a:pt x="36" y="185"/>
                    </a:lnTo>
                    <a:lnTo>
                      <a:pt x="32" y="245"/>
                    </a:lnTo>
                    <a:lnTo>
                      <a:pt x="33" y="305"/>
                    </a:lnTo>
                    <a:lnTo>
                      <a:pt x="42" y="366"/>
                    </a:lnTo>
                    <a:lnTo>
                      <a:pt x="41" y="362"/>
                    </a:lnTo>
                    <a:lnTo>
                      <a:pt x="37" y="347"/>
                    </a:lnTo>
                    <a:lnTo>
                      <a:pt x="34" y="324"/>
                    </a:lnTo>
                    <a:lnTo>
                      <a:pt x="31" y="289"/>
                    </a:lnTo>
                    <a:lnTo>
                      <a:pt x="30" y="242"/>
                    </a:lnTo>
                    <a:lnTo>
                      <a:pt x="32" y="184"/>
                    </a:lnTo>
                    <a:lnTo>
                      <a:pt x="39" y="111"/>
                    </a:lnTo>
                    <a:lnTo>
                      <a:pt x="50" y="24"/>
                    </a:lnTo>
                    <a:lnTo>
                      <a:pt x="48" y="31"/>
                    </a:lnTo>
                    <a:lnTo>
                      <a:pt x="42" y="51"/>
                    </a:lnTo>
                    <a:lnTo>
                      <a:pt x="32" y="83"/>
                    </a:lnTo>
                    <a:lnTo>
                      <a:pt x="23" y="126"/>
                    </a:lnTo>
                    <a:lnTo>
                      <a:pt x="15" y="180"/>
                    </a:lnTo>
                    <a:lnTo>
                      <a:pt x="9" y="242"/>
                    </a:lnTo>
                    <a:lnTo>
                      <a:pt x="8" y="313"/>
                    </a:lnTo>
                    <a:lnTo>
                      <a:pt x="14" y="391"/>
                    </a:lnTo>
                    <a:lnTo>
                      <a:pt x="11" y="384"/>
                    </a:lnTo>
                    <a:lnTo>
                      <a:pt x="8" y="363"/>
                    </a:lnTo>
                    <a:lnTo>
                      <a:pt x="4" y="329"/>
                    </a:lnTo>
                    <a:lnTo>
                      <a:pt x="0" y="284"/>
                    </a:lnTo>
                    <a:lnTo>
                      <a:pt x="2" y="228"/>
                    </a:lnTo>
                    <a:lnTo>
                      <a:pt x="8" y="162"/>
                    </a:lnTo>
                    <a:lnTo>
                      <a:pt x="22" y="87"/>
                    </a:lnTo>
                    <a:lnTo>
                      <a:pt x="45" y="6"/>
                    </a:lnTo>
                    <a:lnTo>
                      <a:pt x="48" y="3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000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115"/>
              <p:cNvSpPr>
                <a:spLocks/>
              </p:cNvSpPr>
              <p:nvPr/>
            </p:nvSpPr>
            <p:spPr bwMode="auto">
              <a:xfrm>
                <a:off x="3883" y="357"/>
                <a:ext cx="44" cy="149"/>
              </a:xfrm>
              <a:custGeom>
                <a:avLst/>
                <a:gdLst>
                  <a:gd name="T0" fmla="*/ 0 w 132"/>
                  <a:gd name="T1" fmla="*/ 146 h 449"/>
                  <a:gd name="T2" fmla="*/ 0 w 132"/>
                  <a:gd name="T3" fmla="*/ 142 h 449"/>
                  <a:gd name="T4" fmla="*/ 0 w 132"/>
                  <a:gd name="T5" fmla="*/ 131 h 449"/>
                  <a:gd name="T6" fmla="*/ 1 w 132"/>
                  <a:gd name="T7" fmla="*/ 115 h 449"/>
                  <a:gd name="T8" fmla="*/ 3 w 132"/>
                  <a:gd name="T9" fmla="*/ 95 h 449"/>
                  <a:gd name="T10" fmla="*/ 7 w 132"/>
                  <a:gd name="T11" fmla="*/ 72 h 449"/>
                  <a:gd name="T12" fmla="*/ 13 w 132"/>
                  <a:gd name="T13" fmla="*/ 48 h 449"/>
                  <a:gd name="T14" fmla="*/ 20 w 132"/>
                  <a:gd name="T15" fmla="*/ 23 h 449"/>
                  <a:gd name="T16" fmla="*/ 31 w 132"/>
                  <a:gd name="T17" fmla="*/ 0 h 449"/>
                  <a:gd name="T18" fmla="*/ 35 w 132"/>
                  <a:gd name="T19" fmla="*/ 4 h 449"/>
                  <a:gd name="T20" fmla="*/ 35 w 132"/>
                  <a:gd name="T21" fmla="*/ 6 h 449"/>
                  <a:gd name="T22" fmla="*/ 32 w 132"/>
                  <a:gd name="T23" fmla="*/ 12 h 449"/>
                  <a:gd name="T24" fmla="*/ 29 w 132"/>
                  <a:gd name="T25" fmla="*/ 21 h 449"/>
                  <a:gd name="T26" fmla="*/ 25 w 132"/>
                  <a:gd name="T27" fmla="*/ 33 h 449"/>
                  <a:gd name="T28" fmla="*/ 20 w 132"/>
                  <a:gd name="T29" fmla="*/ 48 h 449"/>
                  <a:gd name="T30" fmla="*/ 16 w 132"/>
                  <a:gd name="T31" fmla="*/ 66 h 449"/>
                  <a:gd name="T32" fmla="*/ 13 w 132"/>
                  <a:gd name="T33" fmla="*/ 87 h 449"/>
                  <a:gd name="T34" fmla="*/ 10 w 132"/>
                  <a:gd name="T35" fmla="*/ 110 h 449"/>
                  <a:gd name="T36" fmla="*/ 10 w 132"/>
                  <a:gd name="T37" fmla="*/ 107 h 449"/>
                  <a:gd name="T38" fmla="*/ 12 w 132"/>
                  <a:gd name="T39" fmla="*/ 99 h 449"/>
                  <a:gd name="T40" fmla="*/ 15 w 132"/>
                  <a:gd name="T41" fmla="*/ 87 h 449"/>
                  <a:gd name="T42" fmla="*/ 19 w 132"/>
                  <a:gd name="T43" fmla="*/ 72 h 449"/>
                  <a:gd name="T44" fmla="*/ 23 w 132"/>
                  <a:gd name="T45" fmla="*/ 56 h 449"/>
                  <a:gd name="T46" fmla="*/ 29 w 132"/>
                  <a:gd name="T47" fmla="*/ 39 h 449"/>
                  <a:gd name="T48" fmla="*/ 36 w 132"/>
                  <a:gd name="T49" fmla="*/ 24 h 449"/>
                  <a:gd name="T50" fmla="*/ 44 w 132"/>
                  <a:gd name="T51" fmla="*/ 10 h 449"/>
                  <a:gd name="T52" fmla="*/ 43 w 132"/>
                  <a:gd name="T53" fmla="*/ 13 h 449"/>
                  <a:gd name="T54" fmla="*/ 40 w 132"/>
                  <a:gd name="T55" fmla="*/ 22 h 449"/>
                  <a:gd name="T56" fmla="*/ 35 w 132"/>
                  <a:gd name="T57" fmla="*/ 36 h 449"/>
                  <a:gd name="T58" fmla="*/ 30 w 132"/>
                  <a:gd name="T59" fmla="*/ 54 h 449"/>
                  <a:gd name="T60" fmla="*/ 24 w 132"/>
                  <a:gd name="T61" fmla="*/ 75 h 449"/>
                  <a:gd name="T62" fmla="*/ 19 w 132"/>
                  <a:gd name="T63" fmla="*/ 97 h 449"/>
                  <a:gd name="T64" fmla="*/ 15 w 132"/>
                  <a:gd name="T65" fmla="*/ 120 h 449"/>
                  <a:gd name="T66" fmla="*/ 14 w 132"/>
                  <a:gd name="T67" fmla="*/ 144 h 449"/>
                  <a:gd name="T68" fmla="*/ 14 w 132"/>
                  <a:gd name="T69" fmla="*/ 149 h 449"/>
                  <a:gd name="T70" fmla="*/ 13 w 132"/>
                  <a:gd name="T71" fmla="*/ 149 h 449"/>
                  <a:gd name="T72" fmla="*/ 13 w 132"/>
                  <a:gd name="T73" fmla="*/ 148 h 449"/>
                  <a:gd name="T74" fmla="*/ 11 w 132"/>
                  <a:gd name="T75" fmla="*/ 148 h 449"/>
                  <a:gd name="T76" fmla="*/ 9 w 132"/>
                  <a:gd name="T77" fmla="*/ 147 h 449"/>
                  <a:gd name="T78" fmla="*/ 7 w 132"/>
                  <a:gd name="T79" fmla="*/ 147 h 449"/>
                  <a:gd name="T80" fmla="*/ 5 w 132"/>
                  <a:gd name="T81" fmla="*/ 146 h 449"/>
                  <a:gd name="T82" fmla="*/ 2 w 132"/>
                  <a:gd name="T83" fmla="*/ 146 h 449"/>
                  <a:gd name="T84" fmla="*/ 0 w 132"/>
                  <a:gd name="T85" fmla="*/ 146 h 4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"/>
                  <a:gd name="T130" fmla="*/ 0 h 449"/>
                  <a:gd name="T131" fmla="*/ 132 w 132"/>
                  <a:gd name="T132" fmla="*/ 449 h 4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" h="449">
                    <a:moveTo>
                      <a:pt x="0" y="441"/>
                    </a:moveTo>
                    <a:lnTo>
                      <a:pt x="0" y="429"/>
                    </a:lnTo>
                    <a:lnTo>
                      <a:pt x="1" y="396"/>
                    </a:lnTo>
                    <a:lnTo>
                      <a:pt x="4" y="348"/>
                    </a:lnTo>
                    <a:lnTo>
                      <a:pt x="10" y="287"/>
                    </a:lnTo>
                    <a:lnTo>
                      <a:pt x="20" y="218"/>
                    </a:lnTo>
                    <a:lnTo>
                      <a:pt x="38" y="145"/>
                    </a:lnTo>
                    <a:lnTo>
                      <a:pt x="61" y="70"/>
                    </a:lnTo>
                    <a:lnTo>
                      <a:pt x="92" y="0"/>
                    </a:lnTo>
                    <a:lnTo>
                      <a:pt x="106" y="12"/>
                    </a:lnTo>
                    <a:lnTo>
                      <a:pt x="104" y="18"/>
                    </a:lnTo>
                    <a:lnTo>
                      <a:pt x="96" y="35"/>
                    </a:lnTo>
                    <a:lnTo>
                      <a:pt x="86" y="62"/>
                    </a:lnTo>
                    <a:lnTo>
                      <a:pt x="74" y="98"/>
                    </a:lnTo>
                    <a:lnTo>
                      <a:pt x="61" y="145"/>
                    </a:lnTo>
                    <a:lnTo>
                      <a:pt x="47" y="198"/>
                    </a:lnTo>
                    <a:lnTo>
                      <a:pt x="38" y="261"/>
                    </a:lnTo>
                    <a:lnTo>
                      <a:pt x="30" y="331"/>
                    </a:lnTo>
                    <a:lnTo>
                      <a:pt x="31" y="322"/>
                    </a:lnTo>
                    <a:lnTo>
                      <a:pt x="37" y="297"/>
                    </a:lnTo>
                    <a:lnTo>
                      <a:pt x="44" y="261"/>
                    </a:lnTo>
                    <a:lnTo>
                      <a:pt x="56" y="217"/>
                    </a:lnTo>
                    <a:lnTo>
                      <a:pt x="70" y="168"/>
                    </a:lnTo>
                    <a:lnTo>
                      <a:pt x="88" y="118"/>
                    </a:lnTo>
                    <a:lnTo>
                      <a:pt x="108" y="71"/>
                    </a:lnTo>
                    <a:lnTo>
                      <a:pt x="132" y="30"/>
                    </a:lnTo>
                    <a:lnTo>
                      <a:pt x="129" y="39"/>
                    </a:lnTo>
                    <a:lnTo>
                      <a:pt x="119" y="67"/>
                    </a:lnTo>
                    <a:lnTo>
                      <a:pt x="105" y="109"/>
                    </a:lnTo>
                    <a:lnTo>
                      <a:pt x="89" y="162"/>
                    </a:lnTo>
                    <a:lnTo>
                      <a:pt x="72" y="225"/>
                    </a:lnTo>
                    <a:lnTo>
                      <a:pt x="58" y="293"/>
                    </a:lnTo>
                    <a:lnTo>
                      <a:pt x="46" y="363"/>
                    </a:lnTo>
                    <a:lnTo>
                      <a:pt x="41" y="433"/>
                    </a:lnTo>
                    <a:lnTo>
                      <a:pt x="41" y="449"/>
                    </a:lnTo>
                    <a:lnTo>
                      <a:pt x="40" y="449"/>
                    </a:lnTo>
                    <a:lnTo>
                      <a:pt x="38" y="447"/>
                    </a:lnTo>
                    <a:lnTo>
                      <a:pt x="33" y="445"/>
                    </a:lnTo>
                    <a:lnTo>
                      <a:pt x="28" y="443"/>
                    </a:lnTo>
                    <a:lnTo>
                      <a:pt x="21" y="442"/>
                    </a:lnTo>
                    <a:lnTo>
                      <a:pt x="15" y="441"/>
                    </a:lnTo>
                    <a:lnTo>
                      <a:pt x="7" y="439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87B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116"/>
              <p:cNvSpPr>
                <a:spLocks/>
              </p:cNvSpPr>
              <p:nvPr/>
            </p:nvSpPr>
            <p:spPr bwMode="auto">
              <a:xfrm>
                <a:off x="3810" y="977"/>
                <a:ext cx="271" cy="55"/>
              </a:xfrm>
              <a:custGeom>
                <a:avLst/>
                <a:gdLst>
                  <a:gd name="T0" fmla="*/ 0 w 813"/>
                  <a:gd name="T1" fmla="*/ 42 h 163"/>
                  <a:gd name="T2" fmla="*/ 4 w 813"/>
                  <a:gd name="T3" fmla="*/ 44 h 163"/>
                  <a:gd name="T4" fmla="*/ 12 w 813"/>
                  <a:gd name="T5" fmla="*/ 46 h 163"/>
                  <a:gd name="T6" fmla="*/ 23 w 813"/>
                  <a:gd name="T7" fmla="*/ 48 h 163"/>
                  <a:gd name="T8" fmla="*/ 38 w 813"/>
                  <a:gd name="T9" fmla="*/ 51 h 163"/>
                  <a:gd name="T10" fmla="*/ 55 w 813"/>
                  <a:gd name="T11" fmla="*/ 53 h 163"/>
                  <a:gd name="T12" fmla="*/ 75 w 813"/>
                  <a:gd name="T13" fmla="*/ 55 h 163"/>
                  <a:gd name="T14" fmla="*/ 96 w 813"/>
                  <a:gd name="T15" fmla="*/ 55 h 163"/>
                  <a:gd name="T16" fmla="*/ 115 w 813"/>
                  <a:gd name="T17" fmla="*/ 55 h 163"/>
                  <a:gd name="T18" fmla="*/ 129 w 813"/>
                  <a:gd name="T19" fmla="*/ 54 h 163"/>
                  <a:gd name="T20" fmla="*/ 143 w 813"/>
                  <a:gd name="T21" fmla="*/ 52 h 163"/>
                  <a:gd name="T22" fmla="*/ 157 w 813"/>
                  <a:gd name="T23" fmla="*/ 50 h 163"/>
                  <a:gd name="T24" fmla="*/ 171 w 813"/>
                  <a:gd name="T25" fmla="*/ 47 h 163"/>
                  <a:gd name="T26" fmla="*/ 184 w 813"/>
                  <a:gd name="T27" fmla="*/ 44 h 163"/>
                  <a:gd name="T28" fmla="*/ 197 w 813"/>
                  <a:gd name="T29" fmla="*/ 41 h 163"/>
                  <a:gd name="T30" fmla="*/ 210 w 813"/>
                  <a:gd name="T31" fmla="*/ 36 h 163"/>
                  <a:gd name="T32" fmla="*/ 223 w 813"/>
                  <a:gd name="T33" fmla="*/ 31 h 163"/>
                  <a:gd name="T34" fmla="*/ 237 w 813"/>
                  <a:gd name="T35" fmla="*/ 26 h 163"/>
                  <a:gd name="T36" fmla="*/ 251 w 813"/>
                  <a:gd name="T37" fmla="*/ 20 h 163"/>
                  <a:gd name="T38" fmla="*/ 264 w 813"/>
                  <a:gd name="T39" fmla="*/ 12 h 163"/>
                  <a:gd name="T40" fmla="*/ 271 w 813"/>
                  <a:gd name="T41" fmla="*/ 0 h 163"/>
                  <a:gd name="T42" fmla="*/ 269 w 813"/>
                  <a:gd name="T43" fmla="*/ 1 h 163"/>
                  <a:gd name="T44" fmla="*/ 266 w 813"/>
                  <a:gd name="T45" fmla="*/ 3 h 163"/>
                  <a:gd name="T46" fmla="*/ 260 w 813"/>
                  <a:gd name="T47" fmla="*/ 6 h 163"/>
                  <a:gd name="T48" fmla="*/ 251 w 813"/>
                  <a:gd name="T49" fmla="*/ 9 h 163"/>
                  <a:gd name="T50" fmla="*/ 240 w 813"/>
                  <a:gd name="T51" fmla="*/ 14 h 163"/>
                  <a:gd name="T52" fmla="*/ 227 w 813"/>
                  <a:gd name="T53" fmla="*/ 19 h 163"/>
                  <a:gd name="T54" fmla="*/ 212 w 813"/>
                  <a:gd name="T55" fmla="*/ 24 h 163"/>
                  <a:gd name="T56" fmla="*/ 195 w 813"/>
                  <a:gd name="T57" fmla="*/ 29 h 163"/>
                  <a:gd name="T58" fmla="*/ 176 w 813"/>
                  <a:gd name="T59" fmla="*/ 34 h 163"/>
                  <a:gd name="T60" fmla="*/ 156 w 813"/>
                  <a:gd name="T61" fmla="*/ 38 h 163"/>
                  <a:gd name="T62" fmla="*/ 133 w 813"/>
                  <a:gd name="T63" fmla="*/ 42 h 163"/>
                  <a:gd name="T64" fmla="*/ 109 w 813"/>
                  <a:gd name="T65" fmla="*/ 45 h 163"/>
                  <a:gd name="T66" fmla="*/ 84 w 813"/>
                  <a:gd name="T67" fmla="*/ 46 h 163"/>
                  <a:gd name="T68" fmla="*/ 57 w 813"/>
                  <a:gd name="T69" fmla="*/ 47 h 163"/>
                  <a:gd name="T70" fmla="*/ 29 w 813"/>
                  <a:gd name="T71" fmla="*/ 45 h 163"/>
                  <a:gd name="T72" fmla="*/ 0 w 813"/>
                  <a:gd name="T73" fmla="*/ 42 h 1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3"/>
                  <a:gd name="T112" fmla="*/ 0 h 163"/>
                  <a:gd name="T113" fmla="*/ 813 w 813"/>
                  <a:gd name="T114" fmla="*/ 163 h 1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3" h="163">
                    <a:moveTo>
                      <a:pt x="0" y="125"/>
                    </a:moveTo>
                    <a:lnTo>
                      <a:pt x="1" y="125"/>
                    </a:lnTo>
                    <a:lnTo>
                      <a:pt x="6" y="126"/>
                    </a:lnTo>
                    <a:lnTo>
                      <a:pt x="13" y="129"/>
                    </a:lnTo>
                    <a:lnTo>
                      <a:pt x="24" y="131"/>
                    </a:lnTo>
                    <a:lnTo>
                      <a:pt x="37" y="135"/>
                    </a:lnTo>
                    <a:lnTo>
                      <a:pt x="52" y="138"/>
                    </a:lnTo>
                    <a:lnTo>
                      <a:pt x="70" y="142"/>
                    </a:lnTo>
                    <a:lnTo>
                      <a:pt x="90" y="146"/>
                    </a:lnTo>
                    <a:lnTo>
                      <a:pt x="113" y="150"/>
                    </a:lnTo>
                    <a:lnTo>
                      <a:pt x="138" y="154"/>
                    </a:lnTo>
                    <a:lnTo>
                      <a:pt x="164" y="157"/>
                    </a:lnTo>
                    <a:lnTo>
                      <a:pt x="194" y="161"/>
                    </a:lnTo>
                    <a:lnTo>
                      <a:pt x="224" y="162"/>
                    </a:lnTo>
                    <a:lnTo>
                      <a:pt x="256" y="163"/>
                    </a:lnTo>
                    <a:lnTo>
                      <a:pt x="289" y="163"/>
                    </a:lnTo>
                    <a:lnTo>
                      <a:pt x="325" y="163"/>
                    </a:lnTo>
                    <a:lnTo>
                      <a:pt x="345" y="162"/>
                    </a:lnTo>
                    <a:lnTo>
                      <a:pt x="365" y="161"/>
                    </a:lnTo>
                    <a:lnTo>
                      <a:pt x="386" y="159"/>
                    </a:lnTo>
                    <a:lnTo>
                      <a:pt x="407" y="157"/>
                    </a:lnTo>
                    <a:lnTo>
                      <a:pt x="429" y="154"/>
                    </a:lnTo>
                    <a:lnTo>
                      <a:pt x="450" y="151"/>
                    </a:lnTo>
                    <a:lnTo>
                      <a:pt x="472" y="147"/>
                    </a:lnTo>
                    <a:lnTo>
                      <a:pt x="495" y="143"/>
                    </a:lnTo>
                    <a:lnTo>
                      <a:pt x="513" y="139"/>
                    </a:lnTo>
                    <a:lnTo>
                      <a:pt x="533" y="135"/>
                    </a:lnTo>
                    <a:lnTo>
                      <a:pt x="553" y="131"/>
                    </a:lnTo>
                    <a:lnTo>
                      <a:pt x="571" y="126"/>
                    </a:lnTo>
                    <a:lnTo>
                      <a:pt x="591" y="121"/>
                    </a:lnTo>
                    <a:lnTo>
                      <a:pt x="610" y="114"/>
                    </a:lnTo>
                    <a:lnTo>
                      <a:pt x="631" y="107"/>
                    </a:lnTo>
                    <a:lnTo>
                      <a:pt x="650" y="100"/>
                    </a:lnTo>
                    <a:lnTo>
                      <a:pt x="670" y="92"/>
                    </a:lnTo>
                    <a:lnTo>
                      <a:pt x="691" y="84"/>
                    </a:lnTo>
                    <a:lnTo>
                      <a:pt x="710" y="76"/>
                    </a:lnTo>
                    <a:lnTo>
                      <a:pt x="731" y="67"/>
                    </a:lnTo>
                    <a:lnTo>
                      <a:pt x="752" y="58"/>
                    </a:lnTo>
                    <a:lnTo>
                      <a:pt x="772" y="47"/>
                    </a:lnTo>
                    <a:lnTo>
                      <a:pt x="792" y="36"/>
                    </a:lnTo>
                    <a:lnTo>
                      <a:pt x="813" y="26"/>
                    </a:lnTo>
                    <a:lnTo>
                      <a:pt x="813" y="0"/>
                    </a:lnTo>
                    <a:lnTo>
                      <a:pt x="811" y="0"/>
                    </a:lnTo>
                    <a:lnTo>
                      <a:pt x="808" y="3"/>
                    </a:lnTo>
                    <a:lnTo>
                      <a:pt x="804" y="4"/>
                    </a:lnTo>
                    <a:lnTo>
                      <a:pt x="797" y="8"/>
                    </a:lnTo>
                    <a:lnTo>
                      <a:pt x="789" y="12"/>
                    </a:lnTo>
                    <a:lnTo>
                      <a:pt x="779" y="18"/>
                    </a:lnTo>
                    <a:lnTo>
                      <a:pt x="767" y="23"/>
                    </a:lnTo>
                    <a:lnTo>
                      <a:pt x="753" y="28"/>
                    </a:lnTo>
                    <a:lnTo>
                      <a:pt x="738" y="35"/>
                    </a:lnTo>
                    <a:lnTo>
                      <a:pt x="720" y="42"/>
                    </a:lnTo>
                    <a:lnTo>
                      <a:pt x="702" y="50"/>
                    </a:lnTo>
                    <a:lnTo>
                      <a:pt x="681" y="56"/>
                    </a:lnTo>
                    <a:lnTo>
                      <a:pt x="659" y="64"/>
                    </a:lnTo>
                    <a:lnTo>
                      <a:pt x="636" y="71"/>
                    </a:lnTo>
                    <a:lnTo>
                      <a:pt x="611" y="79"/>
                    </a:lnTo>
                    <a:lnTo>
                      <a:pt x="585" y="86"/>
                    </a:lnTo>
                    <a:lnTo>
                      <a:pt x="558" y="94"/>
                    </a:lnTo>
                    <a:lnTo>
                      <a:pt x="529" y="100"/>
                    </a:lnTo>
                    <a:lnTo>
                      <a:pt x="498" y="107"/>
                    </a:lnTo>
                    <a:lnTo>
                      <a:pt x="467" y="114"/>
                    </a:lnTo>
                    <a:lnTo>
                      <a:pt x="434" y="119"/>
                    </a:lnTo>
                    <a:lnTo>
                      <a:pt x="400" y="125"/>
                    </a:lnTo>
                    <a:lnTo>
                      <a:pt x="364" y="129"/>
                    </a:lnTo>
                    <a:lnTo>
                      <a:pt x="328" y="133"/>
                    </a:lnTo>
                    <a:lnTo>
                      <a:pt x="290" y="135"/>
                    </a:lnTo>
                    <a:lnTo>
                      <a:pt x="252" y="137"/>
                    </a:lnTo>
                    <a:lnTo>
                      <a:pt x="213" y="138"/>
                    </a:lnTo>
                    <a:lnTo>
                      <a:pt x="172" y="138"/>
                    </a:lnTo>
                    <a:lnTo>
                      <a:pt x="130" y="137"/>
                    </a:lnTo>
                    <a:lnTo>
                      <a:pt x="88" y="134"/>
                    </a:lnTo>
                    <a:lnTo>
                      <a:pt x="45" y="13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117"/>
              <p:cNvSpPr>
                <a:spLocks/>
              </p:cNvSpPr>
              <p:nvPr/>
            </p:nvSpPr>
            <p:spPr bwMode="auto">
              <a:xfrm>
                <a:off x="3728" y="574"/>
                <a:ext cx="97" cy="141"/>
              </a:xfrm>
              <a:custGeom>
                <a:avLst/>
                <a:gdLst>
                  <a:gd name="T0" fmla="*/ 73 w 291"/>
                  <a:gd name="T1" fmla="*/ 0 h 422"/>
                  <a:gd name="T2" fmla="*/ 73 w 291"/>
                  <a:gd name="T3" fmla="*/ 0 h 422"/>
                  <a:gd name="T4" fmla="*/ 70 w 291"/>
                  <a:gd name="T5" fmla="*/ 2 h 422"/>
                  <a:gd name="T6" fmla="*/ 67 w 291"/>
                  <a:gd name="T7" fmla="*/ 5 h 422"/>
                  <a:gd name="T8" fmla="*/ 63 w 291"/>
                  <a:gd name="T9" fmla="*/ 8 h 422"/>
                  <a:gd name="T10" fmla="*/ 58 w 291"/>
                  <a:gd name="T11" fmla="*/ 12 h 422"/>
                  <a:gd name="T12" fmla="*/ 52 w 291"/>
                  <a:gd name="T13" fmla="*/ 17 h 422"/>
                  <a:gd name="T14" fmla="*/ 46 w 291"/>
                  <a:gd name="T15" fmla="*/ 23 h 422"/>
                  <a:gd name="T16" fmla="*/ 39 w 291"/>
                  <a:gd name="T17" fmla="*/ 30 h 422"/>
                  <a:gd name="T18" fmla="*/ 33 w 291"/>
                  <a:gd name="T19" fmla="*/ 38 h 422"/>
                  <a:gd name="T20" fmla="*/ 26 w 291"/>
                  <a:gd name="T21" fmla="*/ 47 h 422"/>
                  <a:gd name="T22" fmla="*/ 20 w 291"/>
                  <a:gd name="T23" fmla="*/ 56 h 422"/>
                  <a:gd name="T24" fmla="*/ 15 w 291"/>
                  <a:gd name="T25" fmla="*/ 67 h 422"/>
                  <a:gd name="T26" fmla="*/ 9 w 291"/>
                  <a:gd name="T27" fmla="*/ 78 h 422"/>
                  <a:gd name="T28" fmla="*/ 5 w 291"/>
                  <a:gd name="T29" fmla="*/ 90 h 422"/>
                  <a:gd name="T30" fmla="*/ 2 w 291"/>
                  <a:gd name="T31" fmla="*/ 102 h 422"/>
                  <a:gd name="T32" fmla="*/ 0 w 291"/>
                  <a:gd name="T33" fmla="*/ 115 h 422"/>
                  <a:gd name="T34" fmla="*/ 5 w 291"/>
                  <a:gd name="T35" fmla="*/ 124 h 422"/>
                  <a:gd name="T36" fmla="*/ 5 w 291"/>
                  <a:gd name="T37" fmla="*/ 124 h 422"/>
                  <a:gd name="T38" fmla="*/ 7 w 291"/>
                  <a:gd name="T39" fmla="*/ 124 h 422"/>
                  <a:gd name="T40" fmla="*/ 9 w 291"/>
                  <a:gd name="T41" fmla="*/ 124 h 422"/>
                  <a:gd name="T42" fmla="*/ 13 w 291"/>
                  <a:gd name="T43" fmla="*/ 124 h 422"/>
                  <a:gd name="T44" fmla="*/ 17 w 291"/>
                  <a:gd name="T45" fmla="*/ 124 h 422"/>
                  <a:gd name="T46" fmla="*/ 22 w 291"/>
                  <a:gd name="T47" fmla="*/ 124 h 422"/>
                  <a:gd name="T48" fmla="*/ 27 w 291"/>
                  <a:gd name="T49" fmla="*/ 124 h 422"/>
                  <a:gd name="T50" fmla="*/ 33 w 291"/>
                  <a:gd name="T51" fmla="*/ 125 h 422"/>
                  <a:gd name="T52" fmla="*/ 40 w 291"/>
                  <a:gd name="T53" fmla="*/ 126 h 422"/>
                  <a:gd name="T54" fmla="*/ 47 w 291"/>
                  <a:gd name="T55" fmla="*/ 127 h 422"/>
                  <a:gd name="T56" fmla="*/ 55 w 291"/>
                  <a:gd name="T57" fmla="*/ 128 h 422"/>
                  <a:gd name="T58" fmla="*/ 63 w 291"/>
                  <a:gd name="T59" fmla="*/ 130 h 422"/>
                  <a:gd name="T60" fmla="*/ 71 w 291"/>
                  <a:gd name="T61" fmla="*/ 132 h 422"/>
                  <a:gd name="T62" fmla="*/ 79 w 291"/>
                  <a:gd name="T63" fmla="*/ 135 h 422"/>
                  <a:gd name="T64" fmla="*/ 88 w 291"/>
                  <a:gd name="T65" fmla="*/ 137 h 422"/>
                  <a:gd name="T66" fmla="*/ 96 w 291"/>
                  <a:gd name="T67" fmla="*/ 141 h 422"/>
                  <a:gd name="T68" fmla="*/ 96 w 291"/>
                  <a:gd name="T69" fmla="*/ 137 h 422"/>
                  <a:gd name="T70" fmla="*/ 97 w 291"/>
                  <a:gd name="T71" fmla="*/ 127 h 422"/>
                  <a:gd name="T72" fmla="*/ 96 w 291"/>
                  <a:gd name="T73" fmla="*/ 112 h 422"/>
                  <a:gd name="T74" fmla="*/ 95 w 291"/>
                  <a:gd name="T75" fmla="*/ 93 h 422"/>
                  <a:gd name="T76" fmla="*/ 92 w 291"/>
                  <a:gd name="T77" fmla="*/ 70 h 422"/>
                  <a:gd name="T78" fmla="*/ 89 w 291"/>
                  <a:gd name="T79" fmla="*/ 46 h 422"/>
                  <a:gd name="T80" fmla="*/ 82 w 291"/>
                  <a:gd name="T81" fmla="*/ 23 h 422"/>
                  <a:gd name="T82" fmla="*/ 73 w 291"/>
                  <a:gd name="T83" fmla="*/ 0 h 4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1"/>
                  <a:gd name="T127" fmla="*/ 0 h 422"/>
                  <a:gd name="T128" fmla="*/ 291 w 291"/>
                  <a:gd name="T129" fmla="*/ 422 h 4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1" h="422">
                    <a:moveTo>
                      <a:pt x="220" y="0"/>
                    </a:moveTo>
                    <a:lnTo>
                      <a:pt x="218" y="1"/>
                    </a:lnTo>
                    <a:lnTo>
                      <a:pt x="211" y="5"/>
                    </a:lnTo>
                    <a:lnTo>
                      <a:pt x="201" y="14"/>
                    </a:lnTo>
                    <a:lnTo>
                      <a:pt x="188" y="23"/>
                    </a:lnTo>
                    <a:lnTo>
                      <a:pt x="173" y="36"/>
                    </a:lnTo>
                    <a:lnTo>
                      <a:pt x="156" y="52"/>
                    </a:lnTo>
                    <a:lnTo>
                      <a:pt x="137" y="70"/>
                    </a:lnTo>
                    <a:lnTo>
                      <a:pt x="118" y="91"/>
                    </a:lnTo>
                    <a:lnTo>
                      <a:pt x="98" y="114"/>
                    </a:lnTo>
                    <a:lnTo>
                      <a:pt x="78" y="141"/>
                    </a:lnTo>
                    <a:lnTo>
                      <a:pt x="60" y="169"/>
                    </a:lnTo>
                    <a:lnTo>
                      <a:pt x="44" y="200"/>
                    </a:lnTo>
                    <a:lnTo>
                      <a:pt x="28" y="233"/>
                    </a:lnTo>
                    <a:lnTo>
                      <a:pt x="15" y="268"/>
                    </a:lnTo>
                    <a:lnTo>
                      <a:pt x="6" y="305"/>
                    </a:lnTo>
                    <a:lnTo>
                      <a:pt x="0" y="345"/>
                    </a:lnTo>
                    <a:lnTo>
                      <a:pt x="14" y="371"/>
                    </a:lnTo>
                    <a:lnTo>
                      <a:pt x="15" y="371"/>
                    </a:lnTo>
                    <a:lnTo>
                      <a:pt x="21" y="371"/>
                    </a:lnTo>
                    <a:lnTo>
                      <a:pt x="27" y="371"/>
                    </a:lnTo>
                    <a:lnTo>
                      <a:pt x="38" y="371"/>
                    </a:lnTo>
                    <a:lnTo>
                      <a:pt x="50" y="371"/>
                    </a:lnTo>
                    <a:lnTo>
                      <a:pt x="65" y="371"/>
                    </a:lnTo>
                    <a:lnTo>
                      <a:pt x="82" y="372"/>
                    </a:lnTo>
                    <a:lnTo>
                      <a:pt x="100" y="374"/>
                    </a:lnTo>
                    <a:lnTo>
                      <a:pt x="120" y="376"/>
                    </a:lnTo>
                    <a:lnTo>
                      <a:pt x="141" y="380"/>
                    </a:lnTo>
                    <a:lnTo>
                      <a:pt x="164" y="384"/>
                    </a:lnTo>
                    <a:lnTo>
                      <a:pt x="188" y="388"/>
                    </a:lnTo>
                    <a:lnTo>
                      <a:pt x="212" y="395"/>
                    </a:lnTo>
                    <a:lnTo>
                      <a:pt x="238" y="403"/>
                    </a:lnTo>
                    <a:lnTo>
                      <a:pt x="263" y="411"/>
                    </a:lnTo>
                    <a:lnTo>
                      <a:pt x="289" y="422"/>
                    </a:lnTo>
                    <a:lnTo>
                      <a:pt x="289" y="411"/>
                    </a:lnTo>
                    <a:lnTo>
                      <a:pt x="291" y="380"/>
                    </a:lnTo>
                    <a:lnTo>
                      <a:pt x="289" y="335"/>
                    </a:lnTo>
                    <a:lnTo>
                      <a:pt x="285" y="277"/>
                    </a:lnTo>
                    <a:lnTo>
                      <a:pt x="277" y="210"/>
                    </a:lnTo>
                    <a:lnTo>
                      <a:pt x="266" y="139"/>
                    </a:lnTo>
                    <a:lnTo>
                      <a:pt x="246" y="6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118"/>
              <p:cNvSpPr>
                <a:spLocks/>
              </p:cNvSpPr>
              <p:nvPr/>
            </p:nvSpPr>
            <p:spPr bwMode="auto">
              <a:xfrm>
                <a:off x="4005" y="580"/>
                <a:ext cx="101" cy="138"/>
              </a:xfrm>
              <a:custGeom>
                <a:avLst/>
                <a:gdLst>
                  <a:gd name="T0" fmla="*/ 0 w 304"/>
                  <a:gd name="T1" fmla="*/ 135 h 413"/>
                  <a:gd name="T2" fmla="*/ 0 w 304"/>
                  <a:gd name="T3" fmla="*/ 135 h 413"/>
                  <a:gd name="T4" fmla="*/ 2 w 304"/>
                  <a:gd name="T5" fmla="*/ 134 h 413"/>
                  <a:gd name="T6" fmla="*/ 4 w 304"/>
                  <a:gd name="T7" fmla="*/ 134 h 413"/>
                  <a:gd name="T8" fmla="*/ 6 w 304"/>
                  <a:gd name="T9" fmla="*/ 133 h 413"/>
                  <a:gd name="T10" fmla="*/ 9 w 304"/>
                  <a:gd name="T11" fmla="*/ 133 h 413"/>
                  <a:gd name="T12" fmla="*/ 12 w 304"/>
                  <a:gd name="T13" fmla="*/ 134 h 413"/>
                  <a:gd name="T14" fmla="*/ 15 w 304"/>
                  <a:gd name="T15" fmla="*/ 135 h 413"/>
                  <a:gd name="T16" fmla="*/ 19 w 304"/>
                  <a:gd name="T17" fmla="*/ 138 h 413"/>
                  <a:gd name="T18" fmla="*/ 19 w 304"/>
                  <a:gd name="T19" fmla="*/ 138 h 413"/>
                  <a:gd name="T20" fmla="*/ 21 w 304"/>
                  <a:gd name="T21" fmla="*/ 137 h 413"/>
                  <a:gd name="T22" fmla="*/ 23 w 304"/>
                  <a:gd name="T23" fmla="*/ 136 h 413"/>
                  <a:gd name="T24" fmla="*/ 26 w 304"/>
                  <a:gd name="T25" fmla="*/ 134 h 413"/>
                  <a:gd name="T26" fmla="*/ 30 w 304"/>
                  <a:gd name="T27" fmla="*/ 133 h 413"/>
                  <a:gd name="T28" fmla="*/ 35 w 304"/>
                  <a:gd name="T29" fmla="*/ 131 h 413"/>
                  <a:gd name="T30" fmla="*/ 40 w 304"/>
                  <a:gd name="T31" fmla="*/ 129 h 413"/>
                  <a:gd name="T32" fmla="*/ 46 w 304"/>
                  <a:gd name="T33" fmla="*/ 127 h 413"/>
                  <a:gd name="T34" fmla="*/ 52 w 304"/>
                  <a:gd name="T35" fmla="*/ 125 h 413"/>
                  <a:gd name="T36" fmla="*/ 58 w 304"/>
                  <a:gd name="T37" fmla="*/ 123 h 413"/>
                  <a:gd name="T38" fmla="*/ 65 w 304"/>
                  <a:gd name="T39" fmla="*/ 122 h 413"/>
                  <a:gd name="T40" fmla="*/ 72 w 304"/>
                  <a:gd name="T41" fmla="*/ 120 h 413"/>
                  <a:gd name="T42" fmla="*/ 80 w 304"/>
                  <a:gd name="T43" fmla="*/ 119 h 413"/>
                  <a:gd name="T44" fmla="*/ 87 w 304"/>
                  <a:gd name="T45" fmla="*/ 118 h 413"/>
                  <a:gd name="T46" fmla="*/ 94 w 304"/>
                  <a:gd name="T47" fmla="*/ 118 h 413"/>
                  <a:gd name="T48" fmla="*/ 101 w 304"/>
                  <a:gd name="T49" fmla="*/ 118 h 413"/>
                  <a:gd name="T50" fmla="*/ 101 w 304"/>
                  <a:gd name="T51" fmla="*/ 117 h 413"/>
                  <a:gd name="T52" fmla="*/ 100 w 304"/>
                  <a:gd name="T53" fmla="*/ 115 h 413"/>
                  <a:gd name="T54" fmla="*/ 99 w 304"/>
                  <a:gd name="T55" fmla="*/ 111 h 413"/>
                  <a:gd name="T56" fmla="*/ 98 w 304"/>
                  <a:gd name="T57" fmla="*/ 105 h 413"/>
                  <a:gd name="T58" fmla="*/ 96 w 304"/>
                  <a:gd name="T59" fmla="*/ 99 h 413"/>
                  <a:gd name="T60" fmla="*/ 94 w 304"/>
                  <a:gd name="T61" fmla="*/ 92 h 413"/>
                  <a:gd name="T62" fmla="*/ 91 w 304"/>
                  <a:gd name="T63" fmla="*/ 84 h 413"/>
                  <a:gd name="T64" fmla="*/ 87 w 304"/>
                  <a:gd name="T65" fmla="*/ 75 h 413"/>
                  <a:gd name="T66" fmla="*/ 83 w 304"/>
                  <a:gd name="T67" fmla="*/ 65 h 413"/>
                  <a:gd name="T68" fmla="*/ 77 w 304"/>
                  <a:gd name="T69" fmla="*/ 56 h 413"/>
                  <a:gd name="T70" fmla="*/ 71 w 304"/>
                  <a:gd name="T71" fmla="*/ 46 h 413"/>
                  <a:gd name="T72" fmla="*/ 64 w 304"/>
                  <a:gd name="T73" fmla="*/ 36 h 413"/>
                  <a:gd name="T74" fmla="*/ 56 w 304"/>
                  <a:gd name="T75" fmla="*/ 27 h 413"/>
                  <a:gd name="T76" fmla="*/ 47 w 304"/>
                  <a:gd name="T77" fmla="*/ 17 h 413"/>
                  <a:gd name="T78" fmla="*/ 37 w 304"/>
                  <a:gd name="T79" fmla="*/ 8 h 413"/>
                  <a:gd name="T80" fmla="*/ 25 w 304"/>
                  <a:gd name="T81" fmla="*/ 0 h 413"/>
                  <a:gd name="T82" fmla="*/ 24 w 304"/>
                  <a:gd name="T83" fmla="*/ 2 h 413"/>
                  <a:gd name="T84" fmla="*/ 21 w 304"/>
                  <a:gd name="T85" fmla="*/ 9 h 413"/>
                  <a:gd name="T86" fmla="*/ 16 w 304"/>
                  <a:gd name="T87" fmla="*/ 20 h 413"/>
                  <a:gd name="T88" fmla="*/ 11 w 304"/>
                  <a:gd name="T89" fmla="*/ 36 h 413"/>
                  <a:gd name="T90" fmla="*/ 6 w 304"/>
                  <a:gd name="T91" fmla="*/ 55 h 413"/>
                  <a:gd name="T92" fmla="*/ 2 w 304"/>
                  <a:gd name="T93" fmla="*/ 78 h 413"/>
                  <a:gd name="T94" fmla="*/ 0 w 304"/>
                  <a:gd name="T95" fmla="*/ 105 h 413"/>
                  <a:gd name="T96" fmla="*/ 0 w 304"/>
                  <a:gd name="T97" fmla="*/ 135 h 4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4"/>
                  <a:gd name="T148" fmla="*/ 0 h 413"/>
                  <a:gd name="T149" fmla="*/ 304 w 304"/>
                  <a:gd name="T150" fmla="*/ 413 h 41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4" h="413">
                    <a:moveTo>
                      <a:pt x="0" y="404"/>
                    </a:moveTo>
                    <a:lnTo>
                      <a:pt x="1" y="404"/>
                    </a:lnTo>
                    <a:lnTo>
                      <a:pt x="5" y="401"/>
                    </a:lnTo>
                    <a:lnTo>
                      <a:pt x="11" y="400"/>
                    </a:lnTo>
                    <a:lnTo>
                      <a:pt x="18" y="398"/>
                    </a:lnTo>
                    <a:lnTo>
                      <a:pt x="26" y="398"/>
                    </a:lnTo>
                    <a:lnTo>
                      <a:pt x="35" y="401"/>
                    </a:lnTo>
                    <a:lnTo>
                      <a:pt x="46" y="405"/>
                    </a:lnTo>
                    <a:lnTo>
                      <a:pt x="56" y="413"/>
                    </a:lnTo>
                    <a:lnTo>
                      <a:pt x="57" y="412"/>
                    </a:lnTo>
                    <a:lnTo>
                      <a:pt x="62" y="410"/>
                    </a:lnTo>
                    <a:lnTo>
                      <a:pt x="69" y="406"/>
                    </a:lnTo>
                    <a:lnTo>
                      <a:pt x="79" y="402"/>
                    </a:lnTo>
                    <a:lnTo>
                      <a:pt x="90" y="397"/>
                    </a:lnTo>
                    <a:lnTo>
                      <a:pt x="105" y="392"/>
                    </a:lnTo>
                    <a:lnTo>
                      <a:pt x="121" y="386"/>
                    </a:lnTo>
                    <a:lnTo>
                      <a:pt x="138" y="380"/>
                    </a:lnTo>
                    <a:lnTo>
                      <a:pt x="157" y="374"/>
                    </a:lnTo>
                    <a:lnTo>
                      <a:pt x="176" y="369"/>
                    </a:lnTo>
                    <a:lnTo>
                      <a:pt x="197" y="364"/>
                    </a:lnTo>
                    <a:lnTo>
                      <a:pt x="218" y="358"/>
                    </a:lnTo>
                    <a:lnTo>
                      <a:pt x="240" y="356"/>
                    </a:lnTo>
                    <a:lnTo>
                      <a:pt x="261" y="353"/>
                    </a:lnTo>
                    <a:lnTo>
                      <a:pt x="283" y="353"/>
                    </a:lnTo>
                    <a:lnTo>
                      <a:pt x="304" y="353"/>
                    </a:lnTo>
                    <a:lnTo>
                      <a:pt x="304" y="350"/>
                    </a:lnTo>
                    <a:lnTo>
                      <a:pt x="302" y="344"/>
                    </a:lnTo>
                    <a:lnTo>
                      <a:pt x="299" y="331"/>
                    </a:lnTo>
                    <a:lnTo>
                      <a:pt x="295" y="315"/>
                    </a:lnTo>
                    <a:lnTo>
                      <a:pt x="290" y="297"/>
                    </a:lnTo>
                    <a:lnTo>
                      <a:pt x="283" y="275"/>
                    </a:lnTo>
                    <a:lnTo>
                      <a:pt x="273" y="250"/>
                    </a:lnTo>
                    <a:lnTo>
                      <a:pt x="262" y="224"/>
                    </a:lnTo>
                    <a:lnTo>
                      <a:pt x="249" y="196"/>
                    </a:lnTo>
                    <a:lnTo>
                      <a:pt x="233" y="167"/>
                    </a:lnTo>
                    <a:lnTo>
                      <a:pt x="215" y="137"/>
                    </a:lnTo>
                    <a:lnTo>
                      <a:pt x="193" y="108"/>
                    </a:lnTo>
                    <a:lnTo>
                      <a:pt x="169" y="80"/>
                    </a:lnTo>
                    <a:lnTo>
                      <a:pt x="142" y="52"/>
                    </a:lnTo>
                    <a:lnTo>
                      <a:pt x="111" y="25"/>
                    </a:lnTo>
                    <a:lnTo>
                      <a:pt x="76" y="0"/>
                    </a:lnTo>
                    <a:lnTo>
                      <a:pt x="73" y="6"/>
                    </a:lnTo>
                    <a:lnTo>
                      <a:pt x="62" y="28"/>
                    </a:lnTo>
                    <a:lnTo>
                      <a:pt x="49" y="61"/>
                    </a:lnTo>
                    <a:lnTo>
                      <a:pt x="34" y="107"/>
                    </a:lnTo>
                    <a:lnTo>
                      <a:pt x="19" y="166"/>
                    </a:lnTo>
                    <a:lnTo>
                      <a:pt x="7" y="234"/>
                    </a:lnTo>
                    <a:lnTo>
                      <a:pt x="0" y="31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119"/>
              <p:cNvSpPr>
                <a:spLocks/>
              </p:cNvSpPr>
              <p:nvPr/>
            </p:nvSpPr>
            <p:spPr bwMode="auto">
              <a:xfrm>
                <a:off x="3893" y="701"/>
                <a:ext cx="64" cy="80"/>
              </a:xfrm>
              <a:custGeom>
                <a:avLst/>
                <a:gdLst>
                  <a:gd name="T0" fmla="*/ 30 w 192"/>
                  <a:gd name="T1" fmla="*/ 0 h 241"/>
                  <a:gd name="T2" fmla="*/ 29 w 192"/>
                  <a:gd name="T3" fmla="*/ 2 h 241"/>
                  <a:gd name="T4" fmla="*/ 26 w 192"/>
                  <a:gd name="T5" fmla="*/ 9 h 241"/>
                  <a:gd name="T6" fmla="*/ 21 w 192"/>
                  <a:gd name="T7" fmla="*/ 17 h 241"/>
                  <a:gd name="T8" fmla="*/ 17 w 192"/>
                  <a:gd name="T9" fmla="*/ 29 h 241"/>
                  <a:gd name="T10" fmla="*/ 12 w 192"/>
                  <a:gd name="T11" fmla="*/ 41 h 241"/>
                  <a:gd name="T12" fmla="*/ 7 w 192"/>
                  <a:gd name="T13" fmla="*/ 53 h 241"/>
                  <a:gd name="T14" fmla="*/ 3 w 192"/>
                  <a:gd name="T15" fmla="*/ 65 h 241"/>
                  <a:gd name="T16" fmla="*/ 0 w 192"/>
                  <a:gd name="T17" fmla="*/ 76 h 241"/>
                  <a:gd name="T18" fmla="*/ 0 w 192"/>
                  <a:gd name="T19" fmla="*/ 76 h 241"/>
                  <a:gd name="T20" fmla="*/ 1 w 192"/>
                  <a:gd name="T21" fmla="*/ 76 h 241"/>
                  <a:gd name="T22" fmla="*/ 3 w 192"/>
                  <a:gd name="T23" fmla="*/ 77 h 241"/>
                  <a:gd name="T24" fmla="*/ 5 w 192"/>
                  <a:gd name="T25" fmla="*/ 77 h 241"/>
                  <a:gd name="T26" fmla="*/ 8 w 192"/>
                  <a:gd name="T27" fmla="*/ 78 h 241"/>
                  <a:gd name="T28" fmla="*/ 12 w 192"/>
                  <a:gd name="T29" fmla="*/ 79 h 241"/>
                  <a:gd name="T30" fmla="*/ 16 w 192"/>
                  <a:gd name="T31" fmla="*/ 80 h 241"/>
                  <a:gd name="T32" fmla="*/ 20 w 192"/>
                  <a:gd name="T33" fmla="*/ 80 h 241"/>
                  <a:gd name="T34" fmla="*/ 25 w 192"/>
                  <a:gd name="T35" fmla="*/ 80 h 241"/>
                  <a:gd name="T36" fmla="*/ 30 w 192"/>
                  <a:gd name="T37" fmla="*/ 80 h 241"/>
                  <a:gd name="T38" fmla="*/ 35 w 192"/>
                  <a:gd name="T39" fmla="*/ 79 h 241"/>
                  <a:gd name="T40" fmla="*/ 40 w 192"/>
                  <a:gd name="T41" fmla="*/ 78 h 241"/>
                  <a:gd name="T42" fmla="*/ 46 w 192"/>
                  <a:gd name="T43" fmla="*/ 76 h 241"/>
                  <a:gd name="T44" fmla="*/ 52 w 192"/>
                  <a:gd name="T45" fmla="*/ 74 h 241"/>
                  <a:gd name="T46" fmla="*/ 58 w 192"/>
                  <a:gd name="T47" fmla="*/ 71 h 241"/>
                  <a:gd name="T48" fmla="*/ 64 w 192"/>
                  <a:gd name="T49" fmla="*/ 67 h 241"/>
                  <a:gd name="T50" fmla="*/ 63 w 192"/>
                  <a:gd name="T51" fmla="*/ 65 h 241"/>
                  <a:gd name="T52" fmla="*/ 61 w 192"/>
                  <a:gd name="T53" fmla="*/ 61 h 241"/>
                  <a:gd name="T54" fmla="*/ 57 w 192"/>
                  <a:gd name="T55" fmla="*/ 54 h 241"/>
                  <a:gd name="T56" fmla="*/ 52 w 192"/>
                  <a:gd name="T57" fmla="*/ 45 h 241"/>
                  <a:gd name="T58" fmla="*/ 46 w 192"/>
                  <a:gd name="T59" fmla="*/ 35 h 241"/>
                  <a:gd name="T60" fmla="*/ 41 w 192"/>
                  <a:gd name="T61" fmla="*/ 24 h 241"/>
                  <a:gd name="T62" fmla="*/ 35 w 192"/>
                  <a:gd name="T63" fmla="*/ 12 h 241"/>
                  <a:gd name="T64" fmla="*/ 30 w 192"/>
                  <a:gd name="T65" fmla="*/ 0 h 2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2"/>
                  <a:gd name="T100" fmla="*/ 0 h 241"/>
                  <a:gd name="T101" fmla="*/ 192 w 192"/>
                  <a:gd name="T102" fmla="*/ 241 h 2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2" h="241">
                    <a:moveTo>
                      <a:pt x="89" y="0"/>
                    </a:moveTo>
                    <a:lnTo>
                      <a:pt x="86" y="7"/>
                    </a:lnTo>
                    <a:lnTo>
                      <a:pt x="77" y="26"/>
                    </a:lnTo>
                    <a:lnTo>
                      <a:pt x="64" y="52"/>
                    </a:lnTo>
                    <a:lnTo>
                      <a:pt x="50" y="86"/>
                    </a:lnTo>
                    <a:lnTo>
                      <a:pt x="35" y="123"/>
                    </a:lnTo>
                    <a:lnTo>
                      <a:pt x="20" y="161"/>
                    </a:lnTo>
                    <a:lnTo>
                      <a:pt x="8" y="197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4" y="229"/>
                    </a:lnTo>
                    <a:lnTo>
                      <a:pt x="10" y="232"/>
                    </a:lnTo>
                    <a:lnTo>
                      <a:pt x="16" y="233"/>
                    </a:lnTo>
                    <a:lnTo>
                      <a:pt x="25" y="236"/>
                    </a:lnTo>
                    <a:lnTo>
                      <a:pt x="35" y="237"/>
                    </a:lnTo>
                    <a:lnTo>
                      <a:pt x="47" y="240"/>
                    </a:lnTo>
                    <a:lnTo>
                      <a:pt x="60" y="241"/>
                    </a:lnTo>
                    <a:lnTo>
                      <a:pt x="74" y="241"/>
                    </a:lnTo>
                    <a:lnTo>
                      <a:pt x="89" y="240"/>
                    </a:lnTo>
                    <a:lnTo>
                      <a:pt x="104" y="239"/>
                    </a:lnTo>
                    <a:lnTo>
                      <a:pt x="121" y="234"/>
                    </a:lnTo>
                    <a:lnTo>
                      <a:pt x="138" y="230"/>
                    </a:lnTo>
                    <a:lnTo>
                      <a:pt x="156" y="222"/>
                    </a:lnTo>
                    <a:lnTo>
                      <a:pt x="174" y="214"/>
                    </a:lnTo>
                    <a:lnTo>
                      <a:pt x="192" y="202"/>
                    </a:lnTo>
                    <a:lnTo>
                      <a:pt x="188" y="197"/>
                    </a:lnTo>
                    <a:lnTo>
                      <a:pt x="182" y="184"/>
                    </a:lnTo>
                    <a:lnTo>
                      <a:pt x="170" y="162"/>
                    </a:lnTo>
                    <a:lnTo>
                      <a:pt x="156" y="135"/>
                    </a:lnTo>
                    <a:lnTo>
                      <a:pt x="139" y="105"/>
                    </a:lnTo>
                    <a:lnTo>
                      <a:pt x="122" y="71"/>
                    </a:lnTo>
                    <a:lnTo>
                      <a:pt x="106" y="3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120"/>
              <p:cNvSpPr>
                <a:spLocks/>
              </p:cNvSpPr>
              <p:nvPr/>
            </p:nvSpPr>
            <p:spPr bwMode="auto">
              <a:xfrm>
                <a:off x="3852" y="852"/>
                <a:ext cx="152" cy="129"/>
              </a:xfrm>
              <a:custGeom>
                <a:avLst/>
                <a:gdLst>
                  <a:gd name="T0" fmla="*/ 86 w 458"/>
                  <a:gd name="T1" fmla="*/ 2 h 388"/>
                  <a:gd name="T2" fmla="*/ 80 w 458"/>
                  <a:gd name="T3" fmla="*/ 1 h 388"/>
                  <a:gd name="T4" fmla="*/ 69 w 458"/>
                  <a:gd name="T5" fmla="*/ 0 h 388"/>
                  <a:gd name="T6" fmla="*/ 56 w 458"/>
                  <a:gd name="T7" fmla="*/ 0 h 388"/>
                  <a:gd name="T8" fmla="*/ 41 w 458"/>
                  <a:gd name="T9" fmla="*/ 3 h 388"/>
                  <a:gd name="T10" fmla="*/ 27 w 458"/>
                  <a:gd name="T11" fmla="*/ 11 h 388"/>
                  <a:gd name="T12" fmla="*/ 13 w 458"/>
                  <a:gd name="T13" fmla="*/ 24 h 388"/>
                  <a:gd name="T14" fmla="*/ 4 w 458"/>
                  <a:gd name="T15" fmla="*/ 43 h 388"/>
                  <a:gd name="T16" fmla="*/ 0 w 458"/>
                  <a:gd name="T17" fmla="*/ 57 h 388"/>
                  <a:gd name="T18" fmla="*/ 0 w 458"/>
                  <a:gd name="T19" fmla="*/ 62 h 388"/>
                  <a:gd name="T20" fmla="*/ 0 w 458"/>
                  <a:gd name="T21" fmla="*/ 72 h 388"/>
                  <a:gd name="T22" fmla="*/ 4 w 458"/>
                  <a:gd name="T23" fmla="*/ 85 h 388"/>
                  <a:gd name="T24" fmla="*/ 10 w 458"/>
                  <a:gd name="T25" fmla="*/ 99 h 388"/>
                  <a:gd name="T26" fmla="*/ 22 w 458"/>
                  <a:gd name="T27" fmla="*/ 112 h 388"/>
                  <a:gd name="T28" fmla="*/ 40 w 458"/>
                  <a:gd name="T29" fmla="*/ 122 h 388"/>
                  <a:gd name="T30" fmla="*/ 66 w 458"/>
                  <a:gd name="T31" fmla="*/ 128 h 388"/>
                  <a:gd name="T32" fmla="*/ 84 w 458"/>
                  <a:gd name="T33" fmla="*/ 128 h 388"/>
                  <a:gd name="T34" fmla="*/ 95 w 458"/>
                  <a:gd name="T35" fmla="*/ 126 h 388"/>
                  <a:gd name="T36" fmla="*/ 112 w 458"/>
                  <a:gd name="T37" fmla="*/ 120 h 388"/>
                  <a:gd name="T38" fmla="*/ 130 w 458"/>
                  <a:gd name="T39" fmla="*/ 110 h 388"/>
                  <a:gd name="T40" fmla="*/ 138 w 458"/>
                  <a:gd name="T41" fmla="*/ 103 h 388"/>
                  <a:gd name="T42" fmla="*/ 141 w 458"/>
                  <a:gd name="T43" fmla="*/ 98 h 388"/>
                  <a:gd name="T44" fmla="*/ 146 w 458"/>
                  <a:gd name="T45" fmla="*/ 88 h 388"/>
                  <a:gd name="T46" fmla="*/ 149 w 458"/>
                  <a:gd name="T47" fmla="*/ 76 h 388"/>
                  <a:gd name="T48" fmla="*/ 152 w 458"/>
                  <a:gd name="T49" fmla="*/ 61 h 388"/>
                  <a:gd name="T50" fmla="*/ 151 w 458"/>
                  <a:gd name="T51" fmla="*/ 45 h 388"/>
                  <a:gd name="T52" fmla="*/ 143 w 458"/>
                  <a:gd name="T53" fmla="*/ 29 h 388"/>
                  <a:gd name="T54" fmla="*/ 129 w 458"/>
                  <a:gd name="T55" fmla="*/ 13 h 388"/>
                  <a:gd name="T56" fmla="*/ 118 w 458"/>
                  <a:gd name="T57" fmla="*/ 5 h 388"/>
                  <a:gd name="T58" fmla="*/ 113 w 458"/>
                  <a:gd name="T59" fmla="*/ 3 h 388"/>
                  <a:gd name="T60" fmla="*/ 104 w 458"/>
                  <a:gd name="T61" fmla="*/ 1 h 388"/>
                  <a:gd name="T62" fmla="*/ 93 w 458"/>
                  <a:gd name="T63" fmla="*/ 1 h 3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388"/>
                  <a:gd name="T98" fmla="*/ 458 w 458"/>
                  <a:gd name="T99" fmla="*/ 388 h 3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388">
                    <a:moveTo>
                      <a:pt x="261" y="6"/>
                    </a:moveTo>
                    <a:lnTo>
                      <a:pt x="259" y="6"/>
                    </a:lnTo>
                    <a:lnTo>
                      <a:pt x="251" y="4"/>
                    </a:lnTo>
                    <a:lnTo>
                      <a:pt x="241" y="2"/>
                    </a:lnTo>
                    <a:lnTo>
                      <a:pt x="226" y="1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69" y="1"/>
                    </a:lnTo>
                    <a:lnTo>
                      <a:pt x="147" y="4"/>
                    </a:lnTo>
                    <a:lnTo>
                      <a:pt x="124" y="10"/>
                    </a:lnTo>
                    <a:lnTo>
                      <a:pt x="101" y="20"/>
                    </a:lnTo>
                    <a:lnTo>
                      <a:pt x="80" y="32"/>
                    </a:lnTo>
                    <a:lnTo>
                      <a:pt x="59" y="49"/>
                    </a:lnTo>
                    <a:lnTo>
                      <a:pt x="40" y="71"/>
                    </a:lnTo>
                    <a:lnTo>
                      <a:pt x="24" y="97"/>
                    </a:lnTo>
                    <a:lnTo>
                      <a:pt x="11" y="129"/>
                    </a:lnTo>
                    <a:lnTo>
                      <a:pt x="1" y="167"/>
                    </a:lnTo>
                    <a:lnTo>
                      <a:pt x="1" y="170"/>
                    </a:lnTo>
                    <a:lnTo>
                      <a:pt x="0" y="176"/>
                    </a:lnTo>
                    <a:lnTo>
                      <a:pt x="0" y="187"/>
                    </a:lnTo>
                    <a:lnTo>
                      <a:pt x="0" y="202"/>
                    </a:lnTo>
                    <a:lnTo>
                      <a:pt x="1" y="218"/>
                    </a:lnTo>
                    <a:lnTo>
                      <a:pt x="6" y="237"/>
                    </a:lnTo>
                    <a:lnTo>
                      <a:pt x="11" y="257"/>
                    </a:lnTo>
                    <a:lnTo>
                      <a:pt x="19" y="277"/>
                    </a:lnTo>
                    <a:lnTo>
                      <a:pt x="31" y="298"/>
                    </a:lnTo>
                    <a:lnTo>
                      <a:pt x="46" y="318"/>
                    </a:lnTo>
                    <a:lnTo>
                      <a:pt x="66" y="337"/>
                    </a:lnTo>
                    <a:lnTo>
                      <a:pt x="90" y="353"/>
                    </a:lnTo>
                    <a:lnTo>
                      <a:pt x="121" y="368"/>
                    </a:lnTo>
                    <a:lnTo>
                      <a:pt x="157" y="378"/>
                    </a:lnTo>
                    <a:lnTo>
                      <a:pt x="199" y="385"/>
                    </a:lnTo>
                    <a:lnTo>
                      <a:pt x="248" y="388"/>
                    </a:lnTo>
                    <a:lnTo>
                      <a:pt x="253" y="386"/>
                    </a:lnTo>
                    <a:lnTo>
                      <a:pt x="267" y="384"/>
                    </a:lnTo>
                    <a:lnTo>
                      <a:pt x="286" y="380"/>
                    </a:lnTo>
                    <a:lnTo>
                      <a:pt x="310" y="372"/>
                    </a:lnTo>
                    <a:lnTo>
                      <a:pt x="336" y="361"/>
                    </a:lnTo>
                    <a:lnTo>
                      <a:pt x="365" y="348"/>
                    </a:lnTo>
                    <a:lnTo>
                      <a:pt x="391" y="332"/>
                    </a:lnTo>
                    <a:lnTo>
                      <a:pt x="414" y="312"/>
                    </a:lnTo>
                    <a:lnTo>
                      <a:pt x="415" y="309"/>
                    </a:lnTo>
                    <a:lnTo>
                      <a:pt x="419" y="303"/>
                    </a:lnTo>
                    <a:lnTo>
                      <a:pt x="424" y="294"/>
                    </a:lnTo>
                    <a:lnTo>
                      <a:pt x="431" y="282"/>
                    </a:lnTo>
                    <a:lnTo>
                      <a:pt x="439" y="266"/>
                    </a:lnTo>
                    <a:lnTo>
                      <a:pt x="445" y="249"/>
                    </a:lnTo>
                    <a:lnTo>
                      <a:pt x="450" y="230"/>
                    </a:lnTo>
                    <a:lnTo>
                      <a:pt x="456" y="207"/>
                    </a:lnTo>
                    <a:lnTo>
                      <a:pt x="458" y="184"/>
                    </a:lnTo>
                    <a:lnTo>
                      <a:pt x="457" y="162"/>
                    </a:lnTo>
                    <a:lnTo>
                      <a:pt x="454" y="136"/>
                    </a:lnTo>
                    <a:lnTo>
                      <a:pt x="445" y="112"/>
                    </a:lnTo>
                    <a:lnTo>
                      <a:pt x="432" y="87"/>
                    </a:lnTo>
                    <a:lnTo>
                      <a:pt x="414" y="63"/>
                    </a:lnTo>
                    <a:lnTo>
                      <a:pt x="390" y="38"/>
                    </a:lnTo>
                    <a:lnTo>
                      <a:pt x="358" y="16"/>
                    </a:lnTo>
                    <a:lnTo>
                      <a:pt x="356" y="14"/>
                    </a:lnTo>
                    <a:lnTo>
                      <a:pt x="349" y="12"/>
                    </a:lnTo>
                    <a:lnTo>
                      <a:pt x="341" y="9"/>
                    </a:lnTo>
                    <a:lnTo>
                      <a:pt x="328" y="5"/>
                    </a:lnTo>
                    <a:lnTo>
                      <a:pt x="313" y="2"/>
                    </a:lnTo>
                    <a:lnTo>
                      <a:pt x="297" y="1"/>
                    </a:lnTo>
                    <a:lnTo>
                      <a:pt x="280" y="2"/>
                    </a:lnTo>
                    <a:lnTo>
                      <a:pt x="261" y="6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121"/>
              <p:cNvSpPr>
                <a:spLocks/>
              </p:cNvSpPr>
              <p:nvPr/>
            </p:nvSpPr>
            <p:spPr bwMode="auto">
              <a:xfrm>
                <a:off x="3902" y="850"/>
                <a:ext cx="43" cy="39"/>
              </a:xfrm>
              <a:custGeom>
                <a:avLst/>
                <a:gdLst>
                  <a:gd name="T0" fmla="*/ 4 w 130"/>
                  <a:gd name="T1" fmla="*/ 0 h 117"/>
                  <a:gd name="T2" fmla="*/ 0 w 130"/>
                  <a:gd name="T3" fmla="*/ 39 h 117"/>
                  <a:gd name="T4" fmla="*/ 43 w 130"/>
                  <a:gd name="T5" fmla="*/ 36 h 117"/>
                  <a:gd name="T6" fmla="*/ 38 w 130"/>
                  <a:gd name="T7" fmla="*/ 0 h 117"/>
                  <a:gd name="T8" fmla="*/ 4 w 130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17"/>
                  <a:gd name="T17" fmla="*/ 130 w 13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17">
                    <a:moveTo>
                      <a:pt x="13" y="0"/>
                    </a:moveTo>
                    <a:lnTo>
                      <a:pt x="0" y="117"/>
                    </a:lnTo>
                    <a:lnTo>
                      <a:pt x="130" y="109"/>
                    </a:lnTo>
                    <a:lnTo>
                      <a:pt x="11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122"/>
              <p:cNvSpPr>
                <a:spLocks/>
              </p:cNvSpPr>
              <p:nvPr/>
            </p:nvSpPr>
            <p:spPr bwMode="auto">
              <a:xfrm>
                <a:off x="3748" y="597"/>
                <a:ext cx="70" cy="109"/>
              </a:xfrm>
              <a:custGeom>
                <a:avLst/>
                <a:gdLst>
                  <a:gd name="T0" fmla="*/ 0 w 209"/>
                  <a:gd name="T1" fmla="*/ 95 h 328"/>
                  <a:gd name="T2" fmla="*/ 0 w 209"/>
                  <a:gd name="T3" fmla="*/ 94 h 328"/>
                  <a:gd name="T4" fmla="*/ 0 w 209"/>
                  <a:gd name="T5" fmla="*/ 93 h 328"/>
                  <a:gd name="T6" fmla="*/ 1 w 209"/>
                  <a:gd name="T7" fmla="*/ 89 h 328"/>
                  <a:gd name="T8" fmla="*/ 2 w 209"/>
                  <a:gd name="T9" fmla="*/ 85 h 328"/>
                  <a:gd name="T10" fmla="*/ 4 w 209"/>
                  <a:gd name="T11" fmla="*/ 81 h 328"/>
                  <a:gd name="T12" fmla="*/ 5 w 209"/>
                  <a:gd name="T13" fmla="*/ 75 h 328"/>
                  <a:gd name="T14" fmla="*/ 8 w 209"/>
                  <a:gd name="T15" fmla="*/ 68 h 328"/>
                  <a:gd name="T16" fmla="*/ 11 w 209"/>
                  <a:gd name="T17" fmla="*/ 61 h 328"/>
                  <a:gd name="T18" fmla="*/ 15 w 209"/>
                  <a:gd name="T19" fmla="*/ 54 h 328"/>
                  <a:gd name="T20" fmla="*/ 19 w 209"/>
                  <a:gd name="T21" fmla="*/ 47 h 328"/>
                  <a:gd name="T22" fmla="*/ 23 w 209"/>
                  <a:gd name="T23" fmla="*/ 39 h 328"/>
                  <a:gd name="T24" fmla="*/ 29 w 209"/>
                  <a:gd name="T25" fmla="*/ 30 h 328"/>
                  <a:gd name="T26" fmla="*/ 36 w 209"/>
                  <a:gd name="T27" fmla="*/ 22 h 328"/>
                  <a:gd name="T28" fmla="*/ 43 w 209"/>
                  <a:gd name="T29" fmla="*/ 15 h 328"/>
                  <a:gd name="T30" fmla="*/ 51 w 209"/>
                  <a:gd name="T31" fmla="*/ 7 h 328"/>
                  <a:gd name="T32" fmla="*/ 60 w 209"/>
                  <a:gd name="T33" fmla="*/ 0 h 328"/>
                  <a:gd name="T34" fmla="*/ 61 w 209"/>
                  <a:gd name="T35" fmla="*/ 2 h 328"/>
                  <a:gd name="T36" fmla="*/ 62 w 209"/>
                  <a:gd name="T37" fmla="*/ 10 h 328"/>
                  <a:gd name="T38" fmla="*/ 64 w 209"/>
                  <a:gd name="T39" fmla="*/ 20 h 328"/>
                  <a:gd name="T40" fmla="*/ 66 w 209"/>
                  <a:gd name="T41" fmla="*/ 34 h 328"/>
                  <a:gd name="T42" fmla="*/ 68 w 209"/>
                  <a:gd name="T43" fmla="*/ 50 h 328"/>
                  <a:gd name="T44" fmla="*/ 70 w 209"/>
                  <a:gd name="T45" fmla="*/ 69 h 328"/>
                  <a:gd name="T46" fmla="*/ 70 w 209"/>
                  <a:gd name="T47" fmla="*/ 88 h 328"/>
                  <a:gd name="T48" fmla="*/ 69 w 209"/>
                  <a:gd name="T49" fmla="*/ 109 h 328"/>
                  <a:gd name="T50" fmla="*/ 69 w 209"/>
                  <a:gd name="T51" fmla="*/ 109 h 328"/>
                  <a:gd name="T52" fmla="*/ 67 w 209"/>
                  <a:gd name="T53" fmla="*/ 108 h 328"/>
                  <a:gd name="T54" fmla="*/ 64 w 209"/>
                  <a:gd name="T55" fmla="*/ 108 h 328"/>
                  <a:gd name="T56" fmla="*/ 61 w 209"/>
                  <a:gd name="T57" fmla="*/ 106 h 328"/>
                  <a:gd name="T58" fmla="*/ 57 w 209"/>
                  <a:gd name="T59" fmla="*/ 105 h 328"/>
                  <a:gd name="T60" fmla="*/ 51 w 209"/>
                  <a:gd name="T61" fmla="*/ 104 h 328"/>
                  <a:gd name="T62" fmla="*/ 46 w 209"/>
                  <a:gd name="T63" fmla="*/ 102 h 328"/>
                  <a:gd name="T64" fmla="*/ 41 w 209"/>
                  <a:gd name="T65" fmla="*/ 101 h 328"/>
                  <a:gd name="T66" fmla="*/ 35 w 209"/>
                  <a:gd name="T67" fmla="*/ 100 h 328"/>
                  <a:gd name="T68" fmla="*/ 29 w 209"/>
                  <a:gd name="T69" fmla="*/ 98 h 328"/>
                  <a:gd name="T70" fmla="*/ 23 w 209"/>
                  <a:gd name="T71" fmla="*/ 97 h 328"/>
                  <a:gd name="T72" fmla="*/ 17 w 209"/>
                  <a:gd name="T73" fmla="*/ 96 h 328"/>
                  <a:gd name="T74" fmla="*/ 12 w 209"/>
                  <a:gd name="T75" fmla="*/ 95 h 328"/>
                  <a:gd name="T76" fmla="*/ 8 w 209"/>
                  <a:gd name="T77" fmla="*/ 95 h 328"/>
                  <a:gd name="T78" fmla="*/ 3 w 209"/>
                  <a:gd name="T79" fmla="*/ 95 h 328"/>
                  <a:gd name="T80" fmla="*/ 0 w 209"/>
                  <a:gd name="T81" fmla="*/ 95 h 3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9"/>
                  <a:gd name="T124" fmla="*/ 0 h 328"/>
                  <a:gd name="T125" fmla="*/ 209 w 209"/>
                  <a:gd name="T126" fmla="*/ 328 h 3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9" h="328">
                    <a:moveTo>
                      <a:pt x="0" y="287"/>
                    </a:moveTo>
                    <a:lnTo>
                      <a:pt x="0" y="284"/>
                    </a:lnTo>
                    <a:lnTo>
                      <a:pt x="1" y="279"/>
                    </a:lnTo>
                    <a:lnTo>
                      <a:pt x="3" y="269"/>
                    </a:lnTo>
                    <a:lnTo>
                      <a:pt x="7" y="257"/>
                    </a:lnTo>
                    <a:lnTo>
                      <a:pt x="11" y="243"/>
                    </a:lnTo>
                    <a:lnTo>
                      <a:pt x="16" y="225"/>
                    </a:lnTo>
                    <a:lnTo>
                      <a:pt x="24" y="205"/>
                    </a:lnTo>
                    <a:lnTo>
                      <a:pt x="33" y="185"/>
                    </a:lnTo>
                    <a:lnTo>
                      <a:pt x="44" y="162"/>
                    </a:lnTo>
                    <a:lnTo>
                      <a:pt x="56" y="140"/>
                    </a:lnTo>
                    <a:lnTo>
                      <a:pt x="70" y="116"/>
                    </a:lnTo>
                    <a:lnTo>
                      <a:pt x="87" y="91"/>
                    </a:lnTo>
                    <a:lnTo>
                      <a:pt x="106" y="67"/>
                    </a:lnTo>
                    <a:lnTo>
                      <a:pt x="127" y="45"/>
                    </a:lnTo>
                    <a:lnTo>
                      <a:pt x="151" y="22"/>
                    </a:lnTo>
                    <a:lnTo>
                      <a:pt x="178" y="0"/>
                    </a:lnTo>
                    <a:lnTo>
                      <a:pt x="181" y="7"/>
                    </a:lnTo>
                    <a:lnTo>
                      <a:pt x="185" y="29"/>
                    </a:lnTo>
                    <a:lnTo>
                      <a:pt x="190" y="59"/>
                    </a:lnTo>
                    <a:lnTo>
                      <a:pt x="198" y="101"/>
                    </a:lnTo>
                    <a:lnTo>
                      <a:pt x="204" y="150"/>
                    </a:lnTo>
                    <a:lnTo>
                      <a:pt x="208" y="207"/>
                    </a:lnTo>
                    <a:lnTo>
                      <a:pt x="209" y="265"/>
                    </a:lnTo>
                    <a:lnTo>
                      <a:pt x="207" y="328"/>
                    </a:lnTo>
                    <a:lnTo>
                      <a:pt x="205" y="328"/>
                    </a:lnTo>
                    <a:lnTo>
                      <a:pt x="200" y="326"/>
                    </a:lnTo>
                    <a:lnTo>
                      <a:pt x="192" y="324"/>
                    </a:lnTo>
                    <a:lnTo>
                      <a:pt x="182" y="320"/>
                    </a:lnTo>
                    <a:lnTo>
                      <a:pt x="169" y="316"/>
                    </a:lnTo>
                    <a:lnTo>
                      <a:pt x="153" y="312"/>
                    </a:lnTo>
                    <a:lnTo>
                      <a:pt x="138" y="308"/>
                    </a:lnTo>
                    <a:lnTo>
                      <a:pt x="122" y="304"/>
                    </a:lnTo>
                    <a:lnTo>
                      <a:pt x="105" y="300"/>
                    </a:lnTo>
                    <a:lnTo>
                      <a:pt x="86" y="296"/>
                    </a:lnTo>
                    <a:lnTo>
                      <a:pt x="70" y="292"/>
                    </a:lnTo>
                    <a:lnTo>
                      <a:pt x="52" y="290"/>
                    </a:lnTo>
                    <a:lnTo>
                      <a:pt x="37" y="287"/>
                    </a:lnTo>
                    <a:lnTo>
                      <a:pt x="23" y="285"/>
                    </a:lnTo>
                    <a:lnTo>
                      <a:pt x="10" y="285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123"/>
              <p:cNvSpPr>
                <a:spLocks/>
              </p:cNvSpPr>
              <p:nvPr/>
            </p:nvSpPr>
            <p:spPr bwMode="auto">
              <a:xfrm>
                <a:off x="4012" y="611"/>
                <a:ext cx="66" cy="95"/>
              </a:xfrm>
              <a:custGeom>
                <a:avLst/>
                <a:gdLst>
                  <a:gd name="T0" fmla="*/ 18 w 200"/>
                  <a:gd name="T1" fmla="*/ 0 h 286"/>
                  <a:gd name="T2" fmla="*/ 17 w 200"/>
                  <a:gd name="T3" fmla="*/ 2 h 286"/>
                  <a:gd name="T4" fmla="*/ 15 w 200"/>
                  <a:gd name="T5" fmla="*/ 8 h 286"/>
                  <a:gd name="T6" fmla="*/ 12 w 200"/>
                  <a:gd name="T7" fmla="*/ 18 h 286"/>
                  <a:gd name="T8" fmla="*/ 8 w 200"/>
                  <a:gd name="T9" fmla="*/ 31 h 286"/>
                  <a:gd name="T10" fmla="*/ 5 w 200"/>
                  <a:gd name="T11" fmla="*/ 45 h 286"/>
                  <a:gd name="T12" fmla="*/ 2 w 200"/>
                  <a:gd name="T13" fmla="*/ 61 h 286"/>
                  <a:gd name="T14" fmla="*/ 0 w 200"/>
                  <a:gd name="T15" fmla="*/ 78 h 286"/>
                  <a:gd name="T16" fmla="*/ 0 w 200"/>
                  <a:gd name="T17" fmla="*/ 95 h 286"/>
                  <a:gd name="T18" fmla="*/ 9 w 200"/>
                  <a:gd name="T19" fmla="*/ 95 h 286"/>
                  <a:gd name="T20" fmla="*/ 11 w 200"/>
                  <a:gd name="T21" fmla="*/ 95 h 286"/>
                  <a:gd name="T22" fmla="*/ 16 w 200"/>
                  <a:gd name="T23" fmla="*/ 93 h 286"/>
                  <a:gd name="T24" fmla="*/ 22 w 200"/>
                  <a:gd name="T25" fmla="*/ 91 h 286"/>
                  <a:gd name="T26" fmla="*/ 32 w 200"/>
                  <a:gd name="T27" fmla="*/ 88 h 286"/>
                  <a:gd name="T28" fmla="*/ 41 w 200"/>
                  <a:gd name="T29" fmla="*/ 85 h 286"/>
                  <a:gd name="T30" fmla="*/ 50 w 200"/>
                  <a:gd name="T31" fmla="*/ 82 h 286"/>
                  <a:gd name="T32" fmla="*/ 59 w 200"/>
                  <a:gd name="T33" fmla="*/ 80 h 286"/>
                  <a:gd name="T34" fmla="*/ 66 w 200"/>
                  <a:gd name="T35" fmla="*/ 78 h 286"/>
                  <a:gd name="T36" fmla="*/ 65 w 200"/>
                  <a:gd name="T37" fmla="*/ 75 h 286"/>
                  <a:gd name="T38" fmla="*/ 62 w 200"/>
                  <a:gd name="T39" fmla="*/ 68 h 286"/>
                  <a:gd name="T40" fmla="*/ 57 w 200"/>
                  <a:gd name="T41" fmla="*/ 57 h 286"/>
                  <a:gd name="T42" fmla="*/ 51 w 200"/>
                  <a:gd name="T43" fmla="*/ 45 h 286"/>
                  <a:gd name="T44" fmla="*/ 44 w 200"/>
                  <a:gd name="T45" fmla="*/ 31 h 286"/>
                  <a:gd name="T46" fmla="*/ 36 w 200"/>
                  <a:gd name="T47" fmla="*/ 18 h 286"/>
                  <a:gd name="T48" fmla="*/ 28 w 200"/>
                  <a:gd name="T49" fmla="*/ 8 h 286"/>
                  <a:gd name="T50" fmla="*/ 18 w 200"/>
                  <a:gd name="T51" fmla="*/ 0 h 2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"/>
                  <a:gd name="T79" fmla="*/ 0 h 286"/>
                  <a:gd name="T80" fmla="*/ 200 w 200"/>
                  <a:gd name="T81" fmla="*/ 286 h 2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" h="286">
                    <a:moveTo>
                      <a:pt x="55" y="0"/>
                    </a:moveTo>
                    <a:lnTo>
                      <a:pt x="53" y="7"/>
                    </a:lnTo>
                    <a:lnTo>
                      <a:pt x="46" y="25"/>
                    </a:lnTo>
                    <a:lnTo>
                      <a:pt x="36" y="55"/>
                    </a:lnTo>
                    <a:lnTo>
                      <a:pt x="25" y="92"/>
                    </a:lnTo>
                    <a:lnTo>
                      <a:pt x="15" y="136"/>
                    </a:lnTo>
                    <a:lnTo>
                      <a:pt x="5" y="185"/>
                    </a:lnTo>
                    <a:lnTo>
                      <a:pt x="0" y="235"/>
                    </a:lnTo>
                    <a:lnTo>
                      <a:pt x="0" y="286"/>
                    </a:lnTo>
                    <a:lnTo>
                      <a:pt x="27" y="286"/>
                    </a:lnTo>
                    <a:lnTo>
                      <a:pt x="33" y="285"/>
                    </a:lnTo>
                    <a:lnTo>
                      <a:pt x="48" y="280"/>
                    </a:lnTo>
                    <a:lnTo>
                      <a:pt x="68" y="273"/>
                    </a:lnTo>
                    <a:lnTo>
                      <a:pt x="96" y="265"/>
                    </a:lnTo>
                    <a:lnTo>
                      <a:pt x="124" y="256"/>
                    </a:lnTo>
                    <a:lnTo>
                      <a:pt x="152" y="248"/>
                    </a:lnTo>
                    <a:lnTo>
                      <a:pt x="178" y="241"/>
                    </a:lnTo>
                    <a:lnTo>
                      <a:pt x="200" y="235"/>
                    </a:lnTo>
                    <a:lnTo>
                      <a:pt x="197" y="227"/>
                    </a:lnTo>
                    <a:lnTo>
                      <a:pt x="188" y="205"/>
                    </a:lnTo>
                    <a:lnTo>
                      <a:pt x="174" y="173"/>
                    </a:lnTo>
                    <a:lnTo>
                      <a:pt x="155" y="134"/>
                    </a:lnTo>
                    <a:lnTo>
                      <a:pt x="134" y="94"/>
                    </a:lnTo>
                    <a:lnTo>
                      <a:pt x="110" y="55"/>
                    </a:lnTo>
                    <a:lnTo>
                      <a:pt x="84" y="2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Freeform 124"/>
              <p:cNvSpPr>
                <a:spLocks/>
              </p:cNvSpPr>
              <p:nvPr/>
            </p:nvSpPr>
            <p:spPr bwMode="auto">
              <a:xfrm>
                <a:off x="3900" y="717"/>
                <a:ext cx="47" cy="60"/>
              </a:xfrm>
              <a:custGeom>
                <a:avLst/>
                <a:gdLst>
                  <a:gd name="T0" fmla="*/ 22 w 143"/>
                  <a:gd name="T1" fmla="*/ 0 h 180"/>
                  <a:gd name="T2" fmla="*/ 0 w 143"/>
                  <a:gd name="T3" fmla="*/ 57 h 180"/>
                  <a:gd name="T4" fmla="*/ 1 w 143"/>
                  <a:gd name="T5" fmla="*/ 57 h 180"/>
                  <a:gd name="T6" fmla="*/ 4 w 143"/>
                  <a:gd name="T7" fmla="*/ 58 h 180"/>
                  <a:gd name="T8" fmla="*/ 8 w 143"/>
                  <a:gd name="T9" fmla="*/ 59 h 180"/>
                  <a:gd name="T10" fmla="*/ 13 w 143"/>
                  <a:gd name="T11" fmla="*/ 60 h 180"/>
                  <a:gd name="T12" fmla="*/ 20 w 143"/>
                  <a:gd name="T13" fmla="*/ 60 h 180"/>
                  <a:gd name="T14" fmla="*/ 28 w 143"/>
                  <a:gd name="T15" fmla="*/ 59 h 180"/>
                  <a:gd name="T16" fmla="*/ 37 w 143"/>
                  <a:gd name="T17" fmla="*/ 56 h 180"/>
                  <a:gd name="T18" fmla="*/ 47 w 143"/>
                  <a:gd name="T19" fmla="*/ 51 h 180"/>
                  <a:gd name="T20" fmla="*/ 22 w 143"/>
                  <a:gd name="T21" fmla="*/ 0 h 1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180"/>
                  <a:gd name="T35" fmla="*/ 143 w 143"/>
                  <a:gd name="T36" fmla="*/ 180 h 1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180">
                    <a:moveTo>
                      <a:pt x="68" y="0"/>
                    </a:moveTo>
                    <a:lnTo>
                      <a:pt x="0" y="170"/>
                    </a:lnTo>
                    <a:lnTo>
                      <a:pt x="3" y="171"/>
                    </a:lnTo>
                    <a:lnTo>
                      <a:pt x="11" y="174"/>
                    </a:lnTo>
                    <a:lnTo>
                      <a:pt x="24" y="178"/>
                    </a:lnTo>
                    <a:lnTo>
                      <a:pt x="41" y="180"/>
                    </a:lnTo>
                    <a:lnTo>
                      <a:pt x="62" y="180"/>
                    </a:lnTo>
                    <a:lnTo>
                      <a:pt x="86" y="176"/>
                    </a:lnTo>
                    <a:lnTo>
                      <a:pt x="114" y="167"/>
                    </a:lnTo>
                    <a:lnTo>
                      <a:pt x="143" y="1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Freeform 125"/>
              <p:cNvSpPr>
                <a:spLocks/>
              </p:cNvSpPr>
              <p:nvPr/>
            </p:nvSpPr>
            <p:spPr bwMode="auto">
              <a:xfrm>
                <a:off x="3868" y="859"/>
                <a:ext cx="121" cy="88"/>
              </a:xfrm>
              <a:custGeom>
                <a:avLst/>
                <a:gdLst>
                  <a:gd name="T0" fmla="*/ 30 w 363"/>
                  <a:gd name="T1" fmla="*/ 3 h 264"/>
                  <a:gd name="T2" fmla="*/ 28 w 363"/>
                  <a:gd name="T3" fmla="*/ 3 h 264"/>
                  <a:gd name="T4" fmla="*/ 24 w 363"/>
                  <a:gd name="T5" fmla="*/ 3 h 264"/>
                  <a:gd name="T6" fmla="*/ 19 w 363"/>
                  <a:gd name="T7" fmla="*/ 4 h 264"/>
                  <a:gd name="T8" fmla="*/ 13 w 363"/>
                  <a:gd name="T9" fmla="*/ 6 h 264"/>
                  <a:gd name="T10" fmla="*/ 7 w 363"/>
                  <a:gd name="T11" fmla="*/ 11 h 264"/>
                  <a:gd name="T12" fmla="*/ 3 w 363"/>
                  <a:gd name="T13" fmla="*/ 20 h 264"/>
                  <a:gd name="T14" fmla="*/ 0 w 363"/>
                  <a:gd name="T15" fmla="*/ 31 h 264"/>
                  <a:gd name="T16" fmla="*/ 0 w 363"/>
                  <a:gd name="T17" fmla="*/ 48 h 264"/>
                  <a:gd name="T18" fmla="*/ 0 w 363"/>
                  <a:gd name="T19" fmla="*/ 48 h 264"/>
                  <a:gd name="T20" fmla="*/ 1 w 363"/>
                  <a:gd name="T21" fmla="*/ 50 h 264"/>
                  <a:gd name="T22" fmla="*/ 1 w 363"/>
                  <a:gd name="T23" fmla="*/ 52 h 264"/>
                  <a:gd name="T24" fmla="*/ 3 w 363"/>
                  <a:gd name="T25" fmla="*/ 55 h 264"/>
                  <a:gd name="T26" fmla="*/ 4 w 363"/>
                  <a:gd name="T27" fmla="*/ 58 h 264"/>
                  <a:gd name="T28" fmla="*/ 6 w 363"/>
                  <a:gd name="T29" fmla="*/ 62 h 264"/>
                  <a:gd name="T30" fmla="*/ 9 w 363"/>
                  <a:gd name="T31" fmla="*/ 66 h 264"/>
                  <a:gd name="T32" fmla="*/ 12 w 363"/>
                  <a:gd name="T33" fmla="*/ 70 h 264"/>
                  <a:gd name="T34" fmla="*/ 15 w 363"/>
                  <a:gd name="T35" fmla="*/ 74 h 264"/>
                  <a:gd name="T36" fmla="*/ 19 w 363"/>
                  <a:gd name="T37" fmla="*/ 78 h 264"/>
                  <a:gd name="T38" fmla="*/ 24 w 363"/>
                  <a:gd name="T39" fmla="*/ 81 h 264"/>
                  <a:gd name="T40" fmla="*/ 30 w 363"/>
                  <a:gd name="T41" fmla="*/ 84 h 264"/>
                  <a:gd name="T42" fmla="*/ 36 w 363"/>
                  <a:gd name="T43" fmla="*/ 86 h 264"/>
                  <a:gd name="T44" fmla="*/ 43 w 363"/>
                  <a:gd name="T45" fmla="*/ 87 h 264"/>
                  <a:gd name="T46" fmla="*/ 50 w 363"/>
                  <a:gd name="T47" fmla="*/ 88 h 264"/>
                  <a:gd name="T48" fmla="*/ 59 w 363"/>
                  <a:gd name="T49" fmla="*/ 87 h 264"/>
                  <a:gd name="T50" fmla="*/ 60 w 363"/>
                  <a:gd name="T51" fmla="*/ 87 h 264"/>
                  <a:gd name="T52" fmla="*/ 62 w 363"/>
                  <a:gd name="T53" fmla="*/ 88 h 264"/>
                  <a:gd name="T54" fmla="*/ 65 w 363"/>
                  <a:gd name="T55" fmla="*/ 88 h 264"/>
                  <a:gd name="T56" fmla="*/ 69 w 363"/>
                  <a:gd name="T57" fmla="*/ 88 h 264"/>
                  <a:gd name="T58" fmla="*/ 74 w 363"/>
                  <a:gd name="T59" fmla="*/ 88 h 264"/>
                  <a:gd name="T60" fmla="*/ 79 w 363"/>
                  <a:gd name="T61" fmla="*/ 88 h 264"/>
                  <a:gd name="T62" fmla="*/ 84 w 363"/>
                  <a:gd name="T63" fmla="*/ 87 h 264"/>
                  <a:gd name="T64" fmla="*/ 90 w 363"/>
                  <a:gd name="T65" fmla="*/ 86 h 264"/>
                  <a:gd name="T66" fmla="*/ 96 w 363"/>
                  <a:gd name="T67" fmla="*/ 84 h 264"/>
                  <a:gd name="T68" fmla="*/ 102 w 363"/>
                  <a:gd name="T69" fmla="*/ 81 h 264"/>
                  <a:gd name="T70" fmla="*/ 107 w 363"/>
                  <a:gd name="T71" fmla="*/ 78 h 264"/>
                  <a:gd name="T72" fmla="*/ 112 w 363"/>
                  <a:gd name="T73" fmla="*/ 74 h 264"/>
                  <a:gd name="T74" fmla="*/ 116 w 363"/>
                  <a:gd name="T75" fmla="*/ 68 h 264"/>
                  <a:gd name="T76" fmla="*/ 119 w 363"/>
                  <a:gd name="T77" fmla="*/ 62 h 264"/>
                  <a:gd name="T78" fmla="*/ 120 w 363"/>
                  <a:gd name="T79" fmla="*/ 54 h 264"/>
                  <a:gd name="T80" fmla="*/ 121 w 363"/>
                  <a:gd name="T81" fmla="*/ 45 h 264"/>
                  <a:gd name="T82" fmla="*/ 121 w 363"/>
                  <a:gd name="T83" fmla="*/ 43 h 264"/>
                  <a:gd name="T84" fmla="*/ 121 w 363"/>
                  <a:gd name="T85" fmla="*/ 39 h 264"/>
                  <a:gd name="T86" fmla="*/ 120 w 363"/>
                  <a:gd name="T87" fmla="*/ 33 h 264"/>
                  <a:gd name="T88" fmla="*/ 118 w 363"/>
                  <a:gd name="T89" fmla="*/ 26 h 264"/>
                  <a:gd name="T90" fmla="*/ 113 w 363"/>
                  <a:gd name="T91" fmla="*/ 18 h 264"/>
                  <a:gd name="T92" fmla="*/ 107 w 363"/>
                  <a:gd name="T93" fmla="*/ 11 h 264"/>
                  <a:gd name="T94" fmla="*/ 96 w 363"/>
                  <a:gd name="T95" fmla="*/ 4 h 264"/>
                  <a:gd name="T96" fmla="*/ 82 w 363"/>
                  <a:gd name="T97" fmla="*/ 0 h 264"/>
                  <a:gd name="T98" fmla="*/ 82 w 363"/>
                  <a:gd name="T99" fmla="*/ 45 h 264"/>
                  <a:gd name="T100" fmla="*/ 28 w 363"/>
                  <a:gd name="T101" fmla="*/ 42 h 264"/>
                  <a:gd name="T102" fmla="*/ 30 w 363"/>
                  <a:gd name="T103" fmla="*/ 3 h 2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3"/>
                  <a:gd name="T157" fmla="*/ 0 h 264"/>
                  <a:gd name="T158" fmla="*/ 363 w 363"/>
                  <a:gd name="T159" fmla="*/ 264 h 2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3" h="264">
                    <a:moveTo>
                      <a:pt x="89" y="8"/>
                    </a:moveTo>
                    <a:lnTo>
                      <a:pt x="85" y="8"/>
                    </a:lnTo>
                    <a:lnTo>
                      <a:pt x="73" y="8"/>
                    </a:lnTo>
                    <a:lnTo>
                      <a:pt x="58" y="11"/>
                    </a:lnTo>
                    <a:lnTo>
                      <a:pt x="39" y="19"/>
                    </a:lnTo>
                    <a:lnTo>
                      <a:pt x="22" y="34"/>
                    </a:lnTo>
                    <a:lnTo>
                      <a:pt x="8" y="59"/>
                    </a:lnTo>
                    <a:lnTo>
                      <a:pt x="0" y="94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4" y="155"/>
                    </a:lnTo>
                    <a:lnTo>
                      <a:pt x="8" y="165"/>
                    </a:lnTo>
                    <a:lnTo>
                      <a:pt x="12" y="174"/>
                    </a:lnTo>
                    <a:lnTo>
                      <a:pt x="18" y="186"/>
                    </a:lnTo>
                    <a:lnTo>
                      <a:pt x="26" y="197"/>
                    </a:lnTo>
                    <a:lnTo>
                      <a:pt x="35" y="209"/>
                    </a:lnTo>
                    <a:lnTo>
                      <a:pt x="46" y="221"/>
                    </a:lnTo>
                    <a:lnTo>
                      <a:pt x="58" y="233"/>
                    </a:lnTo>
                    <a:lnTo>
                      <a:pt x="73" y="242"/>
                    </a:lnTo>
                    <a:lnTo>
                      <a:pt x="89" y="252"/>
                    </a:lnTo>
                    <a:lnTo>
                      <a:pt x="108" y="258"/>
                    </a:lnTo>
                    <a:lnTo>
                      <a:pt x="128" y="262"/>
                    </a:lnTo>
                    <a:lnTo>
                      <a:pt x="151" y="264"/>
                    </a:lnTo>
                    <a:lnTo>
                      <a:pt x="177" y="262"/>
                    </a:lnTo>
                    <a:lnTo>
                      <a:pt x="179" y="262"/>
                    </a:lnTo>
                    <a:lnTo>
                      <a:pt x="185" y="264"/>
                    </a:lnTo>
                    <a:lnTo>
                      <a:pt x="195" y="264"/>
                    </a:lnTo>
                    <a:lnTo>
                      <a:pt x="207" y="264"/>
                    </a:lnTo>
                    <a:lnTo>
                      <a:pt x="221" y="264"/>
                    </a:lnTo>
                    <a:lnTo>
                      <a:pt x="237" y="264"/>
                    </a:lnTo>
                    <a:lnTo>
                      <a:pt x="253" y="261"/>
                    </a:lnTo>
                    <a:lnTo>
                      <a:pt x="271" y="257"/>
                    </a:lnTo>
                    <a:lnTo>
                      <a:pt x="288" y="252"/>
                    </a:lnTo>
                    <a:lnTo>
                      <a:pt x="306" y="244"/>
                    </a:lnTo>
                    <a:lnTo>
                      <a:pt x="321" y="233"/>
                    </a:lnTo>
                    <a:lnTo>
                      <a:pt x="335" y="221"/>
                    </a:lnTo>
                    <a:lnTo>
                      <a:pt x="347" y="205"/>
                    </a:lnTo>
                    <a:lnTo>
                      <a:pt x="356" y="185"/>
                    </a:lnTo>
                    <a:lnTo>
                      <a:pt x="361" y="162"/>
                    </a:lnTo>
                    <a:lnTo>
                      <a:pt x="363" y="135"/>
                    </a:lnTo>
                    <a:lnTo>
                      <a:pt x="363" y="130"/>
                    </a:lnTo>
                    <a:lnTo>
                      <a:pt x="363" y="118"/>
                    </a:lnTo>
                    <a:lnTo>
                      <a:pt x="361" y="99"/>
                    </a:lnTo>
                    <a:lnTo>
                      <a:pt x="354" y="78"/>
                    </a:lnTo>
                    <a:lnTo>
                      <a:pt x="340" y="54"/>
                    </a:lnTo>
                    <a:lnTo>
                      <a:pt x="320" y="32"/>
                    </a:lnTo>
                    <a:lnTo>
                      <a:pt x="288" y="13"/>
                    </a:lnTo>
                    <a:lnTo>
                      <a:pt x="246" y="0"/>
                    </a:lnTo>
                    <a:lnTo>
                      <a:pt x="246" y="135"/>
                    </a:lnTo>
                    <a:lnTo>
                      <a:pt x="83" y="127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Freeform 126"/>
              <p:cNvSpPr>
                <a:spLocks/>
              </p:cNvSpPr>
              <p:nvPr/>
            </p:nvSpPr>
            <p:spPr bwMode="auto">
              <a:xfrm>
                <a:off x="3735" y="584"/>
                <a:ext cx="73" cy="108"/>
              </a:xfrm>
              <a:custGeom>
                <a:avLst/>
                <a:gdLst>
                  <a:gd name="T0" fmla="*/ 13 w 218"/>
                  <a:gd name="T1" fmla="*/ 108 h 325"/>
                  <a:gd name="T2" fmla="*/ 0 w 218"/>
                  <a:gd name="T3" fmla="*/ 107 h 325"/>
                  <a:gd name="T4" fmla="*/ 0 w 218"/>
                  <a:gd name="T5" fmla="*/ 106 h 325"/>
                  <a:gd name="T6" fmla="*/ 0 w 218"/>
                  <a:gd name="T7" fmla="*/ 104 h 325"/>
                  <a:gd name="T8" fmla="*/ 1 w 218"/>
                  <a:gd name="T9" fmla="*/ 100 h 325"/>
                  <a:gd name="T10" fmla="*/ 2 w 218"/>
                  <a:gd name="T11" fmla="*/ 95 h 325"/>
                  <a:gd name="T12" fmla="*/ 3 w 218"/>
                  <a:gd name="T13" fmla="*/ 89 h 325"/>
                  <a:gd name="T14" fmla="*/ 5 w 218"/>
                  <a:gd name="T15" fmla="*/ 83 h 325"/>
                  <a:gd name="T16" fmla="*/ 7 w 218"/>
                  <a:gd name="T17" fmla="*/ 75 h 325"/>
                  <a:gd name="T18" fmla="*/ 10 w 218"/>
                  <a:gd name="T19" fmla="*/ 67 h 325"/>
                  <a:gd name="T20" fmla="*/ 14 w 218"/>
                  <a:gd name="T21" fmla="*/ 58 h 325"/>
                  <a:gd name="T22" fmla="*/ 18 w 218"/>
                  <a:gd name="T23" fmla="*/ 50 h 325"/>
                  <a:gd name="T24" fmla="*/ 24 w 218"/>
                  <a:gd name="T25" fmla="*/ 41 h 325"/>
                  <a:gd name="T26" fmla="*/ 30 w 218"/>
                  <a:gd name="T27" fmla="*/ 32 h 325"/>
                  <a:gd name="T28" fmla="*/ 38 w 218"/>
                  <a:gd name="T29" fmla="*/ 23 h 325"/>
                  <a:gd name="T30" fmla="*/ 46 w 218"/>
                  <a:gd name="T31" fmla="*/ 15 h 325"/>
                  <a:gd name="T32" fmla="*/ 55 w 218"/>
                  <a:gd name="T33" fmla="*/ 7 h 325"/>
                  <a:gd name="T34" fmla="*/ 66 w 218"/>
                  <a:gd name="T35" fmla="*/ 0 h 325"/>
                  <a:gd name="T36" fmla="*/ 73 w 218"/>
                  <a:gd name="T37" fmla="*/ 13 h 325"/>
                  <a:gd name="T38" fmla="*/ 72 w 218"/>
                  <a:gd name="T39" fmla="*/ 13 h 325"/>
                  <a:gd name="T40" fmla="*/ 71 w 218"/>
                  <a:gd name="T41" fmla="*/ 14 h 325"/>
                  <a:gd name="T42" fmla="*/ 69 w 218"/>
                  <a:gd name="T43" fmla="*/ 15 h 325"/>
                  <a:gd name="T44" fmla="*/ 66 w 218"/>
                  <a:gd name="T45" fmla="*/ 17 h 325"/>
                  <a:gd name="T46" fmla="*/ 62 w 218"/>
                  <a:gd name="T47" fmla="*/ 20 h 325"/>
                  <a:gd name="T48" fmla="*/ 57 w 218"/>
                  <a:gd name="T49" fmla="*/ 24 h 325"/>
                  <a:gd name="T50" fmla="*/ 52 w 218"/>
                  <a:gd name="T51" fmla="*/ 28 h 325"/>
                  <a:gd name="T52" fmla="*/ 48 w 218"/>
                  <a:gd name="T53" fmla="*/ 33 h 325"/>
                  <a:gd name="T54" fmla="*/ 43 w 218"/>
                  <a:gd name="T55" fmla="*/ 39 h 325"/>
                  <a:gd name="T56" fmla="*/ 38 w 218"/>
                  <a:gd name="T57" fmla="*/ 46 h 325"/>
                  <a:gd name="T58" fmla="*/ 32 w 218"/>
                  <a:gd name="T59" fmla="*/ 54 h 325"/>
                  <a:gd name="T60" fmla="*/ 27 w 218"/>
                  <a:gd name="T61" fmla="*/ 62 h 325"/>
                  <a:gd name="T62" fmla="*/ 23 w 218"/>
                  <a:gd name="T63" fmla="*/ 72 h 325"/>
                  <a:gd name="T64" fmla="*/ 19 w 218"/>
                  <a:gd name="T65" fmla="*/ 83 h 325"/>
                  <a:gd name="T66" fmla="*/ 16 w 218"/>
                  <a:gd name="T67" fmla="*/ 95 h 325"/>
                  <a:gd name="T68" fmla="*/ 13 w 218"/>
                  <a:gd name="T69" fmla="*/ 108 h 3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8"/>
                  <a:gd name="T106" fmla="*/ 0 h 325"/>
                  <a:gd name="T107" fmla="*/ 218 w 218"/>
                  <a:gd name="T108" fmla="*/ 325 h 3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8" h="325">
                    <a:moveTo>
                      <a:pt x="40" y="325"/>
                    </a:moveTo>
                    <a:lnTo>
                      <a:pt x="0" y="322"/>
                    </a:lnTo>
                    <a:lnTo>
                      <a:pt x="0" y="319"/>
                    </a:lnTo>
                    <a:lnTo>
                      <a:pt x="1" y="313"/>
                    </a:lnTo>
                    <a:lnTo>
                      <a:pt x="2" y="302"/>
                    </a:lnTo>
                    <a:lnTo>
                      <a:pt x="5" y="287"/>
                    </a:lnTo>
                    <a:lnTo>
                      <a:pt x="10" y="269"/>
                    </a:lnTo>
                    <a:lnTo>
                      <a:pt x="15" y="249"/>
                    </a:lnTo>
                    <a:lnTo>
                      <a:pt x="22" y="226"/>
                    </a:lnTo>
                    <a:lnTo>
                      <a:pt x="30" y="202"/>
                    </a:lnTo>
                    <a:lnTo>
                      <a:pt x="41" y="176"/>
                    </a:lnTo>
                    <a:lnTo>
                      <a:pt x="55" y="149"/>
                    </a:lnTo>
                    <a:lnTo>
                      <a:pt x="71" y="123"/>
                    </a:lnTo>
                    <a:lnTo>
                      <a:pt x="90" y="96"/>
                    </a:lnTo>
                    <a:lnTo>
                      <a:pt x="112" y="69"/>
                    </a:lnTo>
                    <a:lnTo>
                      <a:pt x="137" y="45"/>
                    </a:lnTo>
                    <a:lnTo>
                      <a:pt x="165" y="21"/>
                    </a:lnTo>
                    <a:lnTo>
                      <a:pt x="197" y="0"/>
                    </a:lnTo>
                    <a:lnTo>
                      <a:pt x="218" y="38"/>
                    </a:lnTo>
                    <a:lnTo>
                      <a:pt x="216" y="40"/>
                    </a:lnTo>
                    <a:lnTo>
                      <a:pt x="212" y="41"/>
                    </a:lnTo>
                    <a:lnTo>
                      <a:pt x="205" y="46"/>
                    </a:lnTo>
                    <a:lnTo>
                      <a:pt x="196" y="52"/>
                    </a:lnTo>
                    <a:lnTo>
                      <a:pt x="184" y="61"/>
                    </a:lnTo>
                    <a:lnTo>
                      <a:pt x="171" y="71"/>
                    </a:lnTo>
                    <a:lnTo>
                      <a:pt x="156" y="84"/>
                    </a:lnTo>
                    <a:lnTo>
                      <a:pt x="142" y="99"/>
                    </a:lnTo>
                    <a:lnTo>
                      <a:pt x="127" y="117"/>
                    </a:lnTo>
                    <a:lnTo>
                      <a:pt x="112" y="137"/>
                    </a:lnTo>
                    <a:lnTo>
                      <a:pt x="97" y="162"/>
                    </a:lnTo>
                    <a:lnTo>
                      <a:pt x="82" y="187"/>
                    </a:lnTo>
                    <a:lnTo>
                      <a:pt x="69" y="216"/>
                    </a:lnTo>
                    <a:lnTo>
                      <a:pt x="57" y="250"/>
                    </a:lnTo>
                    <a:lnTo>
                      <a:pt x="48" y="286"/>
                    </a:lnTo>
                    <a:lnTo>
                      <a:pt x="40" y="325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127"/>
              <p:cNvSpPr>
                <a:spLocks/>
              </p:cNvSpPr>
              <p:nvPr/>
            </p:nvSpPr>
            <p:spPr bwMode="auto">
              <a:xfrm>
                <a:off x="4030" y="588"/>
                <a:ext cx="69" cy="101"/>
              </a:xfrm>
              <a:custGeom>
                <a:avLst/>
                <a:gdLst>
                  <a:gd name="T0" fmla="*/ 4 w 208"/>
                  <a:gd name="T1" fmla="*/ 0 h 302"/>
                  <a:gd name="T2" fmla="*/ 0 w 208"/>
                  <a:gd name="T3" fmla="*/ 22 h 302"/>
                  <a:gd name="T4" fmla="*/ 1 w 208"/>
                  <a:gd name="T5" fmla="*/ 23 h 302"/>
                  <a:gd name="T6" fmla="*/ 4 w 208"/>
                  <a:gd name="T7" fmla="*/ 26 h 302"/>
                  <a:gd name="T8" fmla="*/ 9 w 208"/>
                  <a:gd name="T9" fmla="*/ 31 h 302"/>
                  <a:gd name="T10" fmla="*/ 16 w 208"/>
                  <a:gd name="T11" fmla="*/ 38 h 302"/>
                  <a:gd name="T12" fmla="*/ 23 w 208"/>
                  <a:gd name="T13" fmla="*/ 48 h 302"/>
                  <a:gd name="T14" fmla="*/ 31 w 208"/>
                  <a:gd name="T15" fmla="*/ 62 h 302"/>
                  <a:gd name="T16" fmla="*/ 39 w 208"/>
                  <a:gd name="T17" fmla="*/ 80 h 302"/>
                  <a:gd name="T18" fmla="*/ 48 w 208"/>
                  <a:gd name="T19" fmla="*/ 101 h 302"/>
                  <a:gd name="T20" fmla="*/ 69 w 208"/>
                  <a:gd name="T21" fmla="*/ 99 h 302"/>
                  <a:gd name="T22" fmla="*/ 69 w 208"/>
                  <a:gd name="T23" fmla="*/ 98 h 302"/>
                  <a:gd name="T24" fmla="*/ 68 w 208"/>
                  <a:gd name="T25" fmla="*/ 97 h 302"/>
                  <a:gd name="T26" fmla="*/ 67 w 208"/>
                  <a:gd name="T27" fmla="*/ 93 h 302"/>
                  <a:gd name="T28" fmla="*/ 66 w 208"/>
                  <a:gd name="T29" fmla="*/ 89 h 302"/>
                  <a:gd name="T30" fmla="*/ 64 w 208"/>
                  <a:gd name="T31" fmla="*/ 84 h 302"/>
                  <a:gd name="T32" fmla="*/ 61 w 208"/>
                  <a:gd name="T33" fmla="*/ 78 h 302"/>
                  <a:gd name="T34" fmla="*/ 58 w 208"/>
                  <a:gd name="T35" fmla="*/ 71 h 302"/>
                  <a:gd name="T36" fmla="*/ 55 w 208"/>
                  <a:gd name="T37" fmla="*/ 63 h 302"/>
                  <a:gd name="T38" fmla="*/ 50 w 208"/>
                  <a:gd name="T39" fmla="*/ 56 h 302"/>
                  <a:gd name="T40" fmla="*/ 45 w 208"/>
                  <a:gd name="T41" fmla="*/ 47 h 302"/>
                  <a:gd name="T42" fmla="*/ 40 w 208"/>
                  <a:gd name="T43" fmla="*/ 39 h 302"/>
                  <a:gd name="T44" fmla="*/ 35 w 208"/>
                  <a:gd name="T45" fmla="*/ 30 h 302"/>
                  <a:gd name="T46" fmla="*/ 28 w 208"/>
                  <a:gd name="T47" fmla="*/ 22 h 302"/>
                  <a:gd name="T48" fmla="*/ 21 w 208"/>
                  <a:gd name="T49" fmla="*/ 15 h 302"/>
                  <a:gd name="T50" fmla="*/ 13 w 208"/>
                  <a:gd name="T51" fmla="*/ 7 h 302"/>
                  <a:gd name="T52" fmla="*/ 4 w 208"/>
                  <a:gd name="T53" fmla="*/ 0 h 3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8"/>
                  <a:gd name="T82" fmla="*/ 0 h 302"/>
                  <a:gd name="T83" fmla="*/ 208 w 208"/>
                  <a:gd name="T84" fmla="*/ 302 h 30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8" h="302">
                    <a:moveTo>
                      <a:pt x="12" y="0"/>
                    </a:moveTo>
                    <a:lnTo>
                      <a:pt x="0" y="67"/>
                    </a:lnTo>
                    <a:lnTo>
                      <a:pt x="4" y="70"/>
                    </a:lnTo>
                    <a:lnTo>
                      <a:pt x="13" y="78"/>
                    </a:lnTo>
                    <a:lnTo>
                      <a:pt x="28" y="92"/>
                    </a:lnTo>
                    <a:lnTo>
                      <a:pt x="47" y="114"/>
                    </a:lnTo>
                    <a:lnTo>
                      <a:pt x="69" y="145"/>
                    </a:lnTo>
                    <a:lnTo>
                      <a:pt x="93" y="186"/>
                    </a:lnTo>
                    <a:lnTo>
                      <a:pt x="119" y="238"/>
                    </a:lnTo>
                    <a:lnTo>
                      <a:pt x="145" y="302"/>
                    </a:lnTo>
                    <a:lnTo>
                      <a:pt x="208" y="297"/>
                    </a:lnTo>
                    <a:lnTo>
                      <a:pt x="207" y="294"/>
                    </a:lnTo>
                    <a:lnTo>
                      <a:pt x="206" y="289"/>
                    </a:lnTo>
                    <a:lnTo>
                      <a:pt x="203" y="278"/>
                    </a:lnTo>
                    <a:lnTo>
                      <a:pt x="198" y="266"/>
                    </a:lnTo>
                    <a:lnTo>
                      <a:pt x="192" y="250"/>
                    </a:lnTo>
                    <a:lnTo>
                      <a:pt x="184" y="232"/>
                    </a:lnTo>
                    <a:lnTo>
                      <a:pt x="176" y="211"/>
                    </a:lnTo>
                    <a:lnTo>
                      <a:pt x="165" y="189"/>
                    </a:lnTo>
                    <a:lnTo>
                      <a:pt x="152" y="166"/>
                    </a:lnTo>
                    <a:lnTo>
                      <a:pt x="137" y="141"/>
                    </a:lnTo>
                    <a:lnTo>
                      <a:pt x="122" y="116"/>
                    </a:lnTo>
                    <a:lnTo>
                      <a:pt x="104" y="91"/>
                    </a:lnTo>
                    <a:lnTo>
                      <a:pt x="84" y="67"/>
                    </a:lnTo>
                    <a:lnTo>
                      <a:pt x="62" y="44"/>
                    </a:lnTo>
                    <a:lnTo>
                      <a:pt x="38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Freeform 128"/>
              <p:cNvSpPr>
                <a:spLocks/>
              </p:cNvSpPr>
              <p:nvPr/>
            </p:nvSpPr>
            <p:spPr bwMode="auto">
              <a:xfrm>
                <a:off x="3861" y="895"/>
                <a:ext cx="132" cy="74"/>
              </a:xfrm>
              <a:custGeom>
                <a:avLst/>
                <a:gdLst>
                  <a:gd name="T0" fmla="*/ 5 w 396"/>
                  <a:gd name="T1" fmla="*/ 1 h 223"/>
                  <a:gd name="T2" fmla="*/ 5 w 396"/>
                  <a:gd name="T3" fmla="*/ 5 h 223"/>
                  <a:gd name="T4" fmla="*/ 6 w 396"/>
                  <a:gd name="T5" fmla="*/ 11 h 223"/>
                  <a:gd name="T6" fmla="*/ 9 w 396"/>
                  <a:gd name="T7" fmla="*/ 19 h 223"/>
                  <a:gd name="T8" fmla="*/ 14 w 396"/>
                  <a:gd name="T9" fmla="*/ 29 h 223"/>
                  <a:gd name="T10" fmla="*/ 23 w 396"/>
                  <a:gd name="T11" fmla="*/ 37 h 223"/>
                  <a:gd name="T12" fmla="*/ 36 w 396"/>
                  <a:gd name="T13" fmla="*/ 44 h 223"/>
                  <a:gd name="T14" fmla="*/ 54 w 396"/>
                  <a:gd name="T15" fmla="*/ 50 h 223"/>
                  <a:gd name="T16" fmla="*/ 66 w 396"/>
                  <a:gd name="T17" fmla="*/ 51 h 223"/>
                  <a:gd name="T18" fmla="*/ 71 w 396"/>
                  <a:gd name="T19" fmla="*/ 52 h 223"/>
                  <a:gd name="T20" fmla="*/ 80 w 396"/>
                  <a:gd name="T21" fmla="*/ 52 h 223"/>
                  <a:gd name="T22" fmla="*/ 90 w 396"/>
                  <a:gd name="T23" fmla="*/ 52 h 223"/>
                  <a:gd name="T24" fmla="*/ 102 w 396"/>
                  <a:gd name="T25" fmla="*/ 48 h 223"/>
                  <a:gd name="T26" fmla="*/ 113 w 396"/>
                  <a:gd name="T27" fmla="*/ 42 h 223"/>
                  <a:gd name="T28" fmla="*/ 122 w 396"/>
                  <a:gd name="T29" fmla="*/ 31 h 223"/>
                  <a:gd name="T30" fmla="*/ 127 w 396"/>
                  <a:gd name="T31" fmla="*/ 15 h 223"/>
                  <a:gd name="T32" fmla="*/ 129 w 396"/>
                  <a:gd name="T33" fmla="*/ 5 h 223"/>
                  <a:gd name="T34" fmla="*/ 130 w 396"/>
                  <a:gd name="T35" fmla="*/ 10 h 223"/>
                  <a:gd name="T36" fmla="*/ 132 w 396"/>
                  <a:gd name="T37" fmla="*/ 20 h 223"/>
                  <a:gd name="T38" fmla="*/ 132 w 396"/>
                  <a:gd name="T39" fmla="*/ 33 h 223"/>
                  <a:gd name="T40" fmla="*/ 129 w 396"/>
                  <a:gd name="T41" fmla="*/ 45 h 223"/>
                  <a:gd name="T42" fmla="*/ 120 w 396"/>
                  <a:gd name="T43" fmla="*/ 58 h 223"/>
                  <a:gd name="T44" fmla="*/ 105 w 396"/>
                  <a:gd name="T45" fmla="*/ 68 h 223"/>
                  <a:gd name="T46" fmla="*/ 81 w 396"/>
                  <a:gd name="T47" fmla="*/ 73 h 223"/>
                  <a:gd name="T48" fmla="*/ 65 w 396"/>
                  <a:gd name="T49" fmla="*/ 74 h 223"/>
                  <a:gd name="T50" fmla="*/ 59 w 396"/>
                  <a:gd name="T51" fmla="*/ 74 h 223"/>
                  <a:gd name="T52" fmla="*/ 47 w 396"/>
                  <a:gd name="T53" fmla="*/ 73 h 223"/>
                  <a:gd name="T54" fmla="*/ 34 w 396"/>
                  <a:gd name="T55" fmla="*/ 70 h 223"/>
                  <a:gd name="T56" fmla="*/ 20 w 396"/>
                  <a:gd name="T57" fmla="*/ 63 h 223"/>
                  <a:gd name="T58" fmla="*/ 8 w 396"/>
                  <a:gd name="T59" fmla="*/ 52 h 223"/>
                  <a:gd name="T60" fmla="*/ 1 w 396"/>
                  <a:gd name="T61" fmla="*/ 37 h 223"/>
                  <a:gd name="T62" fmla="*/ 1 w 396"/>
                  <a:gd name="T63" fmla="*/ 14 h 2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6"/>
                  <a:gd name="T97" fmla="*/ 0 h 223"/>
                  <a:gd name="T98" fmla="*/ 396 w 396"/>
                  <a:gd name="T99" fmla="*/ 223 h 2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6" h="223">
                    <a:moveTo>
                      <a:pt x="14" y="0"/>
                    </a:moveTo>
                    <a:lnTo>
                      <a:pt x="14" y="2"/>
                    </a:lnTo>
                    <a:lnTo>
                      <a:pt x="14" y="6"/>
                    </a:lnTo>
                    <a:lnTo>
                      <a:pt x="14" y="14"/>
                    </a:lnTo>
                    <a:lnTo>
                      <a:pt x="15" y="22"/>
                    </a:lnTo>
                    <a:lnTo>
                      <a:pt x="17" y="33"/>
                    </a:lnTo>
                    <a:lnTo>
                      <a:pt x="20" y="45"/>
                    </a:lnTo>
                    <a:lnTo>
                      <a:pt x="26" y="58"/>
                    </a:lnTo>
                    <a:lnTo>
                      <a:pt x="32" y="71"/>
                    </a:lnTo>
                    <a:lnTo>
                      <a:pt x="42" y="86"/>
                    </a:lnTo>
                    <a:lnTo>
                      <a:pt x="54" y="100"/>
                    </a:lnTo>
                    <a:lnTo>
                      <a:pt x="68" y="112"/>
                    </a:lnTo>
                    <a:lnTo>
                      <a:pt x="86" y="124"/>
                    </a:lnTo>
                    <a:lnTo>
                      <a:pt x="107" y="134"/>
                    </a:lnTo>
                    <a:lnTo>
                      <a:pt x="133" y="144"/>
                    </a:lnTo>
                    <a:lnTo>
                      <a:pt x="163" y="150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204" y="156"/>
                    </a:lnTo>
                    <a:lnTo>
                      <a:pt x="214" y="157"/>
                    </a:lnTo>
                    <a:lnTo>
                      <a:pt x="225" y="158"/>
                    </a:lnTo>
                    <a:lnTo>
                      <a:pt x="239" y="158"/>
                    </a:lnTo>
                    <a:lnTo>
                      <a:pt x="254" y="158"/>
                    </a:lnTo>
                    <a:lnTo>
                      <a:pt x="271" y="156"/>
                    </a:lnTo>
                    <a:lnTo>
                      <a:pt x="289" y="153"/>
                    </a:lnTo>
                    <a:lnTo>
                      <a:pt x="306" y="146"/>
                    </a:lnTo>
                    <a:lnTo>
                      <a:pt x="323" y="138"/>
                    </a:lnTo>
                    <a:lnTo>
                      <a:pt x="339" y="128"/>
                    </a:lnTo>
                    <a:lnTo>
                      <a:pt x="353" y="113"/>
                    </a:lnTo>
                    <a:lnTo>
                      <a:pt x="365" y="94"/>
                    </a:lnTo>
                    <a:lnTo>
                      <a:pt x="375" y="71"/>
                    </a:lnTo>
                    <a:lnTo>
                      <a:pt x="381" y="45"/>
                    </a:lnTo>
                    <a:lnTo>
                      <a:pt x="385" y="13"/>
                    </a:lnTo>
                    <a:lnTo>
                      <a:pt x="386" y="15"/>
                    </a:lnTo>
                    <a:lnTo>
                      <a:pt x="388" y="22"/>
                    </a:lnTo>
                    <a:lnTo>
                      <a:pt x="390" y="31"/>
                    </a:lnTo>
                    <a:lnTo>
                      <a:pt x="393" y="46"/>
                    </a:lnTo>
                    <a:lnTo>
                      <a:pt x="395" y="61"/>
                    </a:lnTo>
                    <a:lnTo>
                      <a:pt x="396" y="79"/>
                    </a:lnTo>
                    <a:lnTo>
                      <a:pt x="395" y="98"/>
                    </a:lnTo>
                    <a:lnTo>
                      <a:pt x="392" y="117"/>
                    </a:lnTo>
                    <a:lnTo>
                      <a:pt x="386" y="137"/>
                    </a:lnTo>
                    <a:lnTo>
                      <a:pt x="375" y="156"/>
                    </a:lnTo>
                    <a:lnTo>
                      <a:pt x="361" y="174"/>
                    </a:lnTo>
                    <a:lnTo>
                      <a:pt x="341" y="189"/>
                    </a:lnTo>
                    <a:lnTo>
                      <a:pt x="315" y="204"/>
                    </a:lnTo>
                    <a:lnTo>
                      <a:pt x="283" y="213"/>
                    </a:lnTo>
                    <a:lnTo>
                      <a:pt x="244" y="220"/>
                    </a:lnTo>
                    <a:lnTo>
                      <a:pt x="198" y="223"/>
                    </a:lnTo>
                    <a:lnTo>
                      <a:pt x="195" y="223"/>
                    </a:lnTo>
                    <a:lnTo>
                      <a:pt x="188" y="223"/>
                    </a:lnTo>
                    <a:lnTo>
                      <a:pt x="176" y="223"/>
                    </a:lnTo>
                    <a:lnTo>
                      <a:pt x="159" y="221"/>
                    </a:lnTo>
                    <a:lnTo>
                      <a:pt x="141" y="220"/>
                    </a:lnTo>
                    <a:lnTo>
                      <a:pt x="121" y="216"/>
                    </a:lnTo>
                    <a:lnTo>
                      <a:pt x="101" y="211"/>
                    </a:lnTo>
                    <a:lnTo>
                      <a:pt x="79" y="201"/>
                    </a:lnTo>
                    <a:lnTo>
                      <a:pt x="59" y="191"/>
                    </a:lnTo>
                    <a:lnTo>
                      <a:pt x="41" y="177"/>
                    </a:lnTo>
                    <a:lnTo>
                      <a:pt x="24" y="158"/>
                    </a:lnTo>
                    <a:lnTo>
                      <a:pt x="12" y="137"/>
                    </a:lnTo>
                    <a:lnTo>
                      <a:pt x="4" y="110"/>
                    </a:lnTo>
                    <a:lnTo>
                      <a:pt x="0" y="79"/>
                    </a:lnTo>
                    <a:lnTo>
                      <a:pt x="4" y="4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Freeform 129"/>
              <p:cNvSpPr>
                <a:spLocks/>
              </p:cNvSpPr>
              <p:nvPr/>
            </p:nvSpPr>
            <p:spPr bwMode="auto">
              <a:xfrm>
                <a:off x="3801" y="574"/>
                <a:ext cx="24" cy="141"/>
              </a:xfrm>
              <a:custGeom>
                <a:avLst/>
                <a:gdLst>
                  <a:gd name="T0" fmla="*/ 16 w 74"/>
                  <a:gd name="T1" fmla="*/ 132 h 422"/>
                  <a:gd name="T2" fmla="*/ 17 w 74"/>
                  <a:gd name="T3" fmla="*/ 130 h 422"/>
                  <a:gd name="T4" fmla="*/ 17 w 74"/>
                  <a:gd name="T5" fmla="*/ 124 h 422"/>
                  <a:gd name="T6" fmla="*/ 17 w 74"/>
                  <a:gd name="T7" fmla="*/ 113 h 422"/>
                  <a:gd name="T8" fmla="*/ 17 w 74"/>
                  <a:gd name="T9" fmla="*/ 99 h 422"/>
                  <a:gd name="T10" fmla="*/ 16 w 74"/>
                  <a:gd name="T11" fmla="*/ 81 h 422"/>
                  <a:gd name="T12" fmla="*/ 12 w 74"/>
                  <a:gd name="T13" fmla="*/ 60 h 422"/>
                  <a:gd name="T14" fmla="*/ 7 w 74"/>
                  <a:gd name="T15" fmla="*/ 36 h 422"/>
                  <a:gd name="T16" fmla="*/ 0 w 74"/>
                  <a:gd name="T17" fmla="*/ 10 h 422"/>
                  <a:gd name="T18" fmla="*/ 0 w 74"/>
                  <a:gd name="T19" fmla="*/ 0 h 422"/>
                  <a:gd name="T20" fmla="*/ 2 w 74"/>
                  <a:gd name="T21" fmla="*/ 3 h 422"/>
                  <a:gd name="T22" fmla="*/ 5 w 74"/>
                  <a:gd name="T23" fmla="*/ 10 h 422"/>
                  <a:gd name="T24" fmla="*/ 9 w 74"/>
                  <a:gd name="T25" fmla="*/ 23 h 422"/>
                  <a:gd name="T26" fmla="*/ 14 w 74"/>
                  <a:gd name="T27" fmla="*/ 39 h 422"/>
                  <a:gd name="T28" fmla="*/ 19 w 74"/>
                  <a:gd name="T29" fmla="*/ 60 h 422"/>
                  <a:gd name="T30" fmla="*/ 22 w 74"/>
                  <a:gd name="T31" fmla="*/ 84 h 422"/>
                  <a:gd name="T32" fmla="*/ 24 w 74"/>
                  <a:gd name="T33" fmla="*/ 111 h 422"/>
                  <a:gd name="T34" fmla="*/ 23 w 74"/>
                  <a:gd name="T35" fmla="*/ 141 h 422"/>
                  <a:gd name="T36" fmla="*/ 16 w 74"/>
                  <a:gd name="T37" fmla="*/ 132 h 4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"/>
                  <a:gd name="T58" fmla="*/ 0 h 422"/>
                  <a:gd name="T59" fmla="*/ 74 w 74"/>
                  <a:gd name="T60" fmla="*/ 422 h 4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" h="422">
                    <a:moveTo>
                      <a:pt x="50" y="396"/>
                    </a:moveTo>
                    <a:lnTo>
                      <a:pt x="51" y="390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2" y="296"/>
                    </a:lnTo>
                    <a:lnTo>
                      <a:pt x="48" y="242"/>
                    </a:lnTo>
                    <a:lnTo>
                      <a:pt x="38" y="179"/>
                    </a:lnTo>
                    <a:lnTo>
                      <a:pt x="23" y="109"/>
                    </a:lnTo>
                    <a:lnTo>
                      <a:pt x="0" y="30"/>
                    </a:lnTo>
                    <a:lnTo>
                      <a:pt x="1" y="0"/>
                    </a:lnTo>
                    <a:lnTo>
                      <a:pt x="5" y="8"/>
                    </a:lnTo>
                    <a:lnTo>
                      <a:pt x="15" y="31"/>
                    </a:lnTo>
                    <a:lnTo>
                      <a:pt x="29" y="68"/>
                    </a:lnTo>
                    <a:lnTo>
                      <a:pt x="44" y="118"/>
                    </a:lnTo>
                    <a:lnTo>
                      <a:pt x="58" y="179"/>
                    </a:lnTo>
                    <a:lnTo>
                      <a:pt x="68" y="252"/>
                    </a:lnTo>
                    <a:lnTo>
                      <a:pt x="74" y="333"/>
                    </a:lnTo>
                    <a:lnTo>
                      <a:pt x="70" y="422"/>
                    </a:lnTo>
                    <a:lnTo>
                      <a:pt x="50" y="396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Freeform 130"/>
              <p:cNvSpPr>
                <a:spLocks/>
              </p:cNvSpPr>
              <p:nvPr/>
            </p:nvSpPr>
            <p:spPr bwMode="auto">
              <a:xfrm>
                <a:off x="4030" y="580"/>
                <a:ext cx="76" cy="118"/>
              </a:xfrm>
              <a:custGeom>
                <a:avLst/>
                <a:gdLst>
                  <a:gd name="T0" fmla="*/ 4 w 228"/>
                  <a:gd name="T1" fmla="*/ 8 h 353"/>
                  <a:gd name="T2" fmla="*/ 4 w 228"/>
                  <a:gd name="T3" fmla="*/ 8 h 353"/>
                  <a:gd name="T4" fmla="*/ 6 w 228"/>
                  <a:gd name="T5" fmla="*/ 9 h 353"/>
                  <a:gd name="T6" fmla="*/ 7 w 228"/>
                  <a:gd name="T7" fmla="*/ 10 h 353"/>
                  <a:gd name="T8" fmla="*/ 10 w 228"/>
                  <a:gd name="T9" fmla="*/ 11 h 353"/>
                  <a:gd name="T10" fmla="*/ 12 w 228"/>
                  <a:gd name="T11" fmla="*/ 13 h 353"/>
                  <a:gd name="T12" fmla="*/ 16 w 228"/>
                  <a:gd name="T13" fmla="*/ 16 h 353"/>
                  <a:gd name="T14" fmla="*/ 20 w 228"/>
                  <a:gd name="T15" fmla="*/ 20 h 353"/>
                  <a:gd name="T16" fmla="*/ 24 w 228"/>
                  <a:gd name="T17" fmla="*/ 24 h 353"/>
                  <a:gd name="T18" fmla="*/ 28 w 228"/>
                  <a:gd name="T19" fmla="*/ 30 h 353"/>
                  <a:gd name="T20" fmla="*/ 33 w 228"/>
                  <a:gd name="T21" fmla="*/ 37 h 353"/>
                  <a:gd name="T22" fmla="*/ 39 w 228"/>
                  <a:gd name="T23" fmla="*/ 45 h 353"/>
                  <a:gd name="T24" fmla="*/ 45 w 228"/>
                  <a:gd name="T25" fmla="*/ 54 h 353"/>
                  <a:gd name="T26" fmla="*/ 51 w 228"/>
                  <a:gd name="T27" fmla="*/ 66 h 353"/>
                  <a:gd name="T28" fmla="*/ 57 w 228"/>
                  <a:gd name="T29" fmla="*/ 78 h 353"/>
                  <a:gd name="T30" fmla="*/ 63 w 228"/>
                  <a:gd name="T31" fmla="*/ 92 h 353"/>
                  <a:gd name="T32" fmla="*/ 69 w 228"/>
                  <a:gd name="T33" fmla="*/ 108 h 353"/>
                  <a:gd name="T34" fmla="*/ 76 w 228"/>
                  <a:gd name="T35" fmla="*/ 118 h 353"/>
                  <a:gd name="T36" fmla="*/ 76 w 228"/>
                  <a:gd name="T37" fmla="*/ 117 h 353"/>
                  <a:gd name="T38" fmla="*/ 75 w 228"/>
                  <a:gd name="T39" fmla="*/ 114 h 353"/>
                  <a:gd name="T40" fmla="*/ 74 w 228"/>
                  <a:gd name="T41" fmla="*/ 110 h 353"/>
                  <a:gd name="T42" fmla="*/ 73 w 228"/>
                  <a:gd name="T43" fmla="*/ 105 h 353"/>
                  <a:gd name="T44" fmla="*/ 72 w 228"/>
                  <a:gd name="T45" fmla="*/ 98 h 353"/>
                  <a:gd name="T46" fmla="*/ 69 w 228"/>
                  <a:gd name="T47" fmla="*/ 90 h 353"/>
                  <a:gd name="T48" fmla="*/ 66 w 228"/>
                  <a:gd name="T49" fmla="*/ 81 h 353"/>
                  <a:gd name="T50" fmla="*/ 63 w 228"/>
                  <a:gd name="T51" fmla="*/ 72 h 353"/>
                  <a:gd name="T52" fmla="*/ 59 w 228"/>
                  <a:gd name="T53" fmla="*/ 63 h 353"/>
                  <a:gd name="T54" fmla="*/ 53 w 228"/>
                  <a:gd name="T55" fmla="*/ 53 h 353"/>
                  <a:gd name="T56" fmla="*/ 47 w 228"/>
                  <a:gd name="T57" fmla="*/ 43 h 353"/>
                  <a:gd name="T58" fmla="*/ 40 w 228"/>
                  <a:gd name="T59" fmla="*/ 33 h 353"/>
                  <a:gd name="T60" fmla="*/ 32 w 228"/>
                  <a:gd name="T61" fmla="*/ 24 h 353"/>
                  <a:gd name="T62" fmla="*/ 22 w 228"/>
                  <a:gd name="T63" fmla="*/ 15 h 353"/>
                  <a:gd name="T64" fmla="*/ 12 w 228"/>
                  <a:gd name="T65" fmla="*/ 7 h 353"/>
                  <a:gd name="T66" fmla="*/ 0 w 228"/>
                  <a:gd name="T67" fmla="*/ 0 h 353"/>
                  <a:gd name="T68" fmla="*/ 4 w 228"/>
                  <a:gd name="T69" fmla="*/ 8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8"/>
                  <a:gd name="T106" fmla="*/ 0 h 353"/>
                  <a:gd name="T107" fmla="*/ 228 w 228"/>
                  <a:gd name="T108" fmla="*/ 353 h 3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8" h="353">
                    <a:moveTo>
                      <a:pt x="12" y="25"/>
                    </a:moveTo>
                    <a:lnTo>
                      <a:pt x="13" y="25"/>
                    </a:lnTo>
                    <a:lnTo>
                      <a:pt x="17" y="26"/>
                    </a:lnTo>
                    <a:lnTo>
                      <a:pt x="21" y="29"/>
                    </a:lnTo>
                    <a:lnTo>
                      <a:pt x="29" y="34"/>
                    </a:lnTo>
                    <a:lnTo>
                      <a:pt x="37" y="40"/>
                    </a:lnTo>
                    <a:lnTo>
                      <a:pt x="47" y="49"/>
                    </a:lnTo>
                    <a:lnTo>
                      <a:pt x="59" y="60"/>
                    </a:lnTo>
                    <a:lnTo>
                      <a:pt x="71" y="73"/>
                    </a:lnTo>
                    <a:lnTo>
                      <a:pt x="85" y="91"/>
                    </a:lnTo>
                    <a:lnTo>
                      <a:pt x="100" y="111"/>
                    </a:lnTo>
                    <a:lnTo>
                      <a:pt x="117" y="135"/>
                    </a:lnTo>
                    <a:lnTo>
                      <a:pt x="134" y="163"/>
                    </a:lnTo>
                    <a:lnTo>
                      <a:pt x="152" y="196"/>
                    </a:lnTo>
                    <a:lnTo>
                      <a:pt x="170" y="232"/>
                    </a:lnTo>
                    <a:lnTo>
                      <a:pt x="189" y="275"/>
                    </a:lnTo>
                    <a:lnTo>
                      <a:pt x="208" y="322"/>
                    </a:lnTo>
                    <a:lnTo>
                      <a:pt x="228" y="353"/>
                    </a:lnTo>
                    <a:lnTo>
                      <a:pt x="228" y="350"/>
                    </a:lnTo>
                    <a:lnTo>
                      <a:pt x="226" y="342"/>
                    </a:lnTo>
                    <a:lnTo>
                      <a:pt x="223" y="329"/>
                    </a:lnTo>
                    <a:lnTo>
                      <a:pt x="220" y="313"/>
                    </a:lnTo>
                    <a:lnTo>
                      <a:pt x="215" y="293"/>
                    </a:lnTo>
                    <a:lnTo>
                      <a:pt x="208" y="270"/>
                    </a:lnTo>
                    <a:lnTo>
                      <a:pt x="199" y="243"/>
                    </a:lnTo>
                    <a:lnTo>
                      <a:pt x="189" y="216"/>
                    </a:lnTo>
                    <a:lnTo>
                      <a:pt x="176" y="188"/>
                    </a:lnTo>
                    <a:lnTo>
                      <a:pt x="159" y="159"/>
                    </a:lnTo>
                    <a:lnTo>
                      <a:pt x="141" y="129"/>
                    </a:lnTo>
                    <a:lnTo>
                      <a:pt x="119" y="100"/>
                    </a:lnTo>
                    <a:lnTo>
                      <a:pt x="95" y="72"/>
                    </a:lnTo>
                    <a:lnTo>
                      <a:pt x="67" y="45"/>
                    </a:lnTo>
                    <a:lnTo>
                      <a:pt x="35" y="21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131"/>
              <p:cNvSpPr>
                <a:spLocks/>
              </p:cNvSpPr>
              <p:nvPr/>
            </p:nvSpPr>
            <p:spPr bwMode="auto">
              <a:xfrm>
                <a:off x="3919" y="701"/>
                <a:ext cx="38" cy="67"/>
              </a:xfrm>
              <a:custGeom>
                <a:avLst/>
                <a:gdLst>
                  <a:gd name="T0" fmla="*/ 0 w 114"/>
                  <a:gd name="T1" fmla="*/ 8 h 202"/>
                  <a:gd name="T2" fmla="*/ 29 w 114"/>
                  <a:gd name="T3" fmla="*/ 67 h 202"/>
                  <a:gd name="T4" fmla="*/ 38 w 114"/>
                  <a:gd name="T5" fmla="*/ 67 h 202"/>
                  <a:gd name="T6" fmla="*/ 4 w 114"/>
                  <a:gd name="T7" fmla="*/ 0 h 202"/>
                  <a:gd name="T8" fmla="*/ 0 w 114"/>
                  <a:gd name="T9" fmla="*/ 8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2"/>
                  <a:gd name="T17" fmla="*/ 114 w 114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2">
                    <a:moveTo>
                      <a:pt x="0" y="24"/>
                    </a:moveTo>
                    <a:lnTo>
                      <a:pt x="86" y="202"/>
                    </a:lnTo>
                    <a:lnTo>
                      <a:pt x="114" y="202"/>
                    </a:lnTo>
                    <a:lnTo>
                      <a:pt x="1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Freeform 132"/>
              <p:cNvSpPr>
                <a:spLocks/>
              </p:cNvSpPr>
              <p:nvPr/>
            </p:nvSpPr>
            <p:spPr bwMode="auto">
              <a:xfrm>
                <a:off x="3887" y="871"/>
                <a:ext cx="78" cy="54"/>
              </a:xfrm>
              <a:custGeom>
                <a:avLst/>
                <a:gdLst>
                  <a:gd name="T0" fmla="*/ 9 w 236"/>
                  <a:gd name="T1" fmla="*/ 2 h 160"/>
                  <a:gd name="T2" fmla="*/ 8 w 236"/>
                  <a:gd name="T3" fmla="*/ 3 h 160"/>
                  <a:gd name="T4" fmla="*/ 6 w 236"/>
                  <a:gd name="T5" fmla="*/ 5 h 160"/>
                  <a:gd name="T6" fmla="*/ 5 w 236"/>
                  <a:gd name="T7" fmla="*/ 8 h 160"/>
                  <a:gd name="T8" fmla="*/ 2 w 236"/>
                  <a:gd name="T9" fmla="*/ 13 h 160"/>
                  <a:gd name="T10" fmla="*/ 1 w 236"/>
                  <a:gd name="T11" fmla="*/ 18 h 160"/>
                  <a:gd name="T12" fmla="*/ 0 w 236"/>
                  <a:gd name="T13" fmla="*/ 24 h 160"/>
                  <a:gd name="T14" fmla="*/ 0 w 236"/>
                  <a:gd name="T15" fmla="*/ 30 h 160"/>
                  <a:gd name="T16" fmla="*/ 2 w 236"/>
                  <a:gd name="T17" fmla="*/ 36 h 160"/>
                  <a:gd name="T18" fmla="*/ 2 w 236"/>
                  <a:gd name="T19" fmla="*/ 37 h 160"/>
                  <a:gd name="T20" fmla="*/ 2 w 236"/>
                  <a:gd name="T21" fmla="*/ 37 h 160"/>
                  <a:gd name="T22" fmla="*/ 3 w 236"/>
                  <a:gd name="T23" fmla="*/ 38 h 160"/>
                  <a:gd name="T24" fmla="*/ 4 w 236"/>
                  <a:gd name="T25" fmla="*/ 39 h 160"/>
                  <a:gd name="T26" fmla="*/ 6 w 236"/>
                  <a:gd name="T27" fmla="*/ 42 h 160"/>
                  <a:gd name="T28" fmla="*/ 8 w 236"/>
                  <a:gd name="T29" fmla="*/ 43 h 160"/>
                  <a:gd name="T30" fmla="*/ 10 w 236"/>
                  <a:gd name="T31" fmla="*/ 45 h 160"/>
                  <a:gd name="T32" fmla="*/ 13 w 236"/>
                  <a:gd name="T33" fmla="*/ 46 h 160"/>
                  <a:gd name="T34" fmla="*/ 17 w 236"/>
                  <a:gd name="T35" fmla="*/ 48 h 160"/>
                  <a:gd name="T36" fmla="*/ 21 w 236"/>
                  <a:gd name="T37" fmla="*/ 50 h 160"/>
                  <a:gd name="T38" fmla="*/ 26 w 236"/>
                  <a:gd name="T39" fmla="*/ 51 h 160"/>
                  <a:gd name="T40" fmla="*/ 31 w 236"/>
                  <a:gd name="T41" fmla="*/ 53 h 160"/>
                  <a:gd name="T42" fmla="*/ 37 w 236"/>
                  <a:gd name="T43" fmla="*/ 54 h 160"/>
                  <a:gd name="T44" fmla="*/ 44 w 236"/>
                  <a:gd name="T45" fmla="*/ 54 h 160"/>
                  <a:gd name="T46" fmla="*/ 51 w 236"/>
                  <a:gd name="T47" fmla="*/ 54 h 160"/>
                  <a:gd name="T48" fmla="*/ 59 w 236"/>
                  <a:gd name="T49" fmla="*/ 54 h 160"/>
                  <a:gd name="T50" fmla="*/ 60 w 236"/>
                  <a:gd name="T51" fmla="*/ 53 h 160"/>
                  <a:gd name="T52" fmla="*/ 63 w 236"/>
                  <a:gd name="T53" fmla="*/ 52 h 160"/>
                  <a:gd name="T54" fmla="*/ 67 w 236"/>
                  <a:gd name="T55" fmla="*/ 50 h 160"/>
                  <a:gd name="T56" fmla="*/ 71 w 236"/>
                  <a:gd name="T57" fmla="*/ 46 h 160"/>
                  <a:gd name="T58" fmla="*/ 75 w 236"/>
                  <a:gd name="T59" fmla="*/ 41 h 160"/>
                  <a:gd name="T60" fmla="*/ 77 w 236"/>
                  <a:gd name="T61" fmla="*/ 34 h 160"/>
                  <a:gd name="T62" fmla="*/ 78 w 236"/>
                  <a:gd name="T63" fmla="*/ 25 h 160"/>
                  <a:gd name="T64" fmla="*/ 76 w 236"/>
                  <a:gd name="T65" fmla="*/ 13 h 160"/>
                  <a:gd name="T66" fmla="*/ 76 w 236"/>
                  <a:gd name="T67" fmla="*/ 12 h 160"/>
                  <a:gd name="T68" fmla="*/ 75 w 236"/>
                  <a:gd name="T69" fmla="*/ 11 h 160"/>
                  <a:gd name="T70" fmla="*/ 74 w 236"/>
                  <a:gd name="T71" fmla="*/ 9 h 160"/>
                  <a:gd name="T72" fmla="*/ 72 w 236"/>
                  <a:gd name="T73" fmla="*/ 6 h 160"/>
                  <a:gd name="T74" fmla="*/ 71 w 236"/>
                  <a:gd name="T75" fmla="*/ 4 h 160"/>
                  <a:gd name="T76" fmla="*/ 68 w 236"/>
                  <a:gd name="T77" fmla="*/ 2 h 160"/>
                  <a:gd name="T78" fmla="*/ 66 w 236"/>
                  <a:gd name="T79" fmla="*/ 0 h 160"/>
                  <a:gd name="T80" fmla="*/ 62 w 236"/>
                  <a:gd name="T81" fmla="*/ 0 h 160"/>
                  <a:gd name="T82" fmla="*/ 62 w 236"/>
                  <a:gd name="T83" fmla="*/ 33 h 160"/>
                  <a:gd name="T84" fmla="*/ 9 w 236"/>
                  <a:gd name="T85" fmla="*/ 30 h 160"/>
                  <a:gd name="T86" fmla="*/ 9 w 236"/>
                  <a:gd name="T87" fmla="*/ 2 h 1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6"/>
                  <a:gd name="T133" fmla="*/ 0 h 160"/>
                  <a:gd name="T134" fmla="*/ 236 w 236"/>
                  <a:gd name="T135" fmla="*/ 160 h 1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6" h="160">
                    <a:moveTo>
                      <a:pt x="26" y="6"/>
                    </a:moveTo>
                    <a:lnTo>
                      <a:pt x="23" y="9"/>
                    </a:lnTo>
                    <a:lnTo>
                      <a:pt x="19" y="16"/>
                    </a:lnTo>
                    <a:lnTo>
                      <a:pt x="14" y="25"/>
                    </a:lnTo>
                    <a:lnTo>
                      <a:pt x="7" y="38"/>
                    </a:lnTo>
                    <a:lnTo>
                      <a:pt x="3" y="53"/>
                    </a:lnTo>
                    <a:lnTo>
                      <a:pt x="0" y="70"/>
                    </a:lnTo>
                    <a:lnTo>
                      <a:pt x="0" y="89"/>
                    </a:lnTo>
                    <a:lnTo>
                      <a:pt x="5" y="108"/>
                    </a:lnTo>
                    <a:lnTo>
                      <a:pt x="5" y="109"/>
                    </a:lnTo>
                    <a:lnTo>
                      <a:pt x="7" y="111"/>
                    </a:lnTo>
                    <a:lnTo>
                      <a:pt x="9" y="113"/>
                    </a:lnTo>
                    <a:lnTo>
                      <a:pt x="13" y="117"/>
                    </a:lnTo>
                    <a:lnTo>
                      <a:pt x="18" y="123"/>
                    </a:lnTo>
                    <a:lnTo>
                      <a:pt x="23" y="127"/>
                    </a:lnTo>
                    <a:lnTo>
                      <a:pt x="31" y="132"/>
                    </a:lnTo>
                    <a:lnTo>
                      <a:pt x="40" y="137"/>
                    </a:lnTo>
                    <a:lnTo>
                      <a:pt x="51" y="143"/>
                    </a:lnTo>
                    <a:lnTo>
                      <a:pt x="64" y="148"/>
                    </a:lnTo>
                    <a:lnTo>
                      <a:pt x="78" y="152"/>
                    </a:lnTo>
                    <a:lnTo>
                      <a:pt x="93" y="156"/>
                    </a:lnTo>
                    <a:lnTo>
                      <a:pt x="112" y="159"/>
                    </a:lnTo>
                    <a:lnTo>
                      <a:pt x="132" y="160"/>
                    </a:lnTo>
                    <a:lnTo>
                      <a:pt x="154" y="160"/>
                    </a:lnTo>
                    <a:lnTo>
                      <a:pt x="179" y="159"/>
                    </a:lnTo>
                    <a:lnTo>
                      <a:pt x="182" y="157"/>
                    </a:lnTo>
                    <a:lnTo>
                      <a:pt x="191" y="155"/>
                    </a:lnTo>
                    <a:lnTo>
                      <a:pt x="202" y="148"/>
                    </a:lnTo>
                    <a:lnTo>
                      <a:pt x="215" y="136"/>
                    </a:lnTo>
                    <a:lnTo>
                      <a:pt x="226" y="121"/>
                    </a:lnTo>
                    <a:lnTo>
                      <a:pt x="233" y="100"/>
                    </a:lnTo>
                    <a:lnTo>
                      <a:pt x="236" y="73"/>
                    </a:lnTo>
                    <a:lnTo>
                      <a:pt x="230" y="38"/>
                    </a:lnTo>
                    <a:lnTo>
                      <a:pt x="229" y="37"/>
                    </a:lnTo>
                    <a:lnTo>
                      <a:pt x="227" y="32"/>
                    </a:lnTo>
                    <a:lnTo>
                      <a:pt x="224" y="26"/>
                    </a:lnTo>
                    <a:lnTo>
                      <a:pt x="219" y="18"/>
                    </a:lnTo>
                    <a:lnTo>
                      <a:pt x="214" y="12"/>
                    </a:lnTo>
                    <a:lnTo>
                      <a:pt x="206" y="6"/>
                    </a:lnTo>
                    <a:lnTo>
                      <a:pt x="199" y="1"/>
                    </a:lnTo>
                    <a:lnTo>
                      <a:pt x="189" y="0"/>
                    </a:lnTo>
                    <a:lnTo>
                      <a:pt x="189" y="97"/>
                    </a:lnTo>
                    <a:lnTo>
                      <a:pt x="26" y="89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Freeform 133"/>
              <p:cNvSpPr>
                <a:spLocks/>
              </p:cNvSpPr>
              <p:nvPr/>
            </p:nvSpPr>
            <p:spPr bwMode="auto">
              <a:xfrm>
                <a:off x="3778" y="639"/>
                <a:ext cx="38" cy="59"/>
              </a:xfrm>
              <a:custGeom>
                <a:avLst/>
                <a:gdLst>
                  <a:gd name="T0" fmla="*/ 0 w 113"/>
                  <a:gd name="T1" fmla="*/ 49 h 175"/>
                  <a:gd name="T2" fmla="*/ 0 w 113"/>
                  <a:gd name="T3" fmla="*/ 47 h 175"/>
                  <a:gd name="T4" fmla="*/ 2 w 113"/>
                  <a:gd name="T5" fmla="*/ 43 h 175"/>
                  <a:gd name="T6" fmla="*/ 4 w 113"/>
                  <a:gd name="T7" fmla="*/ 38 h 175"/>
                  <a:gd name="T8" fmla="*/ 7 w 113"/>
                  <a:gd name="T9" fmla="*/ 31 h 175"/>
                  <a:gd name="T10" fmla="*/ 11 w 113"/>
                  <a:gd name="T11" fmla="*/ 23 h 175"/>
                  <a:gd name="T12" fmla="*/ 17 w 113"/>
                  <a:gd name="T13" fmla="*/ 15 h 175"/>
                  <a:gd name="T14" fmla="*/ 24 w 113"/>
                  <a:gd name="T15" fmla="*/ 7 h 175"/>
                  <a:gd name="T16" fmla="*/ 33 w 113"/>
                  <a:gd name="T17" fmla="*/ 0 h 175"/>
                  <a:gd name="T18" fmla="*/ 35 w 113"/>
                  <a:gd name="T19" fmla="*/ 7 h 175"/>
                  <a:gd name="T20" fmla="*/ 37 w 113"/>
                  <a:gd name="T21" fmla="*/ 23 h 175"/>
                  <a:gd name="T22" fmla="*/ 38 w 113"/>
                  <a:gd name="T23" fmla="*/ 42 h 175"/>
                  <a:gd name="T24" fmla="*/ 37 w 113"/>
                  <a:gd name="T25" fmla="*/ 59 h 175"/>
                  <a:gd name="T26" fmla="*/ 35 w 113"/>
                  <a:gd name="T27" fmla="*/ 59 h 175"/>
                  <a:gd name="T28" fmla="*/ 32 w 113"/>
                  <a:gd name="T29" fmla="*/ 59 h 175"/>
                  <a:gd name="T30" fmla="*/ 27 w 113"/>
                  <a:gd name="T31" fmla="*/ 58 h 175"/>
                  <a:gd name="T32" fmla="*/ 21 w 113"/>
                  <a:gd name="T33" fmla="*/ 57 h 175"/>
                  <a:gd name="T34" fmla="*/ 15 w 113"/>
                  <a:gd name="T35" fmla="*/ 56 h 175"/>
                  <a:gd name="T36" fmla="*/ 9 w 113"/>
                  <a:gd name="T37" fmla="*/ 54 h 175"/>
                  <a:gd name="T38" fmla="*/ 4 w 113"/>
                  <a:gd name="T39" fmla="*/ 51 h 175"/>
                  <a:gd name="T40" fmla="*/ 0 w 113"/>
                  <a:gd name="T41" fmla="*/ 49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3"/>
                  <a:gd name="T64" fmla="*/ 0 h 175"/>
                  <a:gd name="T65" fmla="*/ 113 w 113"/>
                  <a:gd name="T66" fmla="*/ 175 h 1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3" h="175">
                    <a:moveTo>
                      <a:pt x="0" y="144"/>
                    </a:moveTo>
                    <a:lnTo>
                      <a:pt x="1" y="140"/>
                    </a:lnTo>
                    <a:lnTo>
                      <a:pt x="5" y="129"/>
                    </a:lnTo>
                    <a:lnTo>
                      <a:pt x="11" y="113"/>
                    </a:lnTo>
                    <a:lnTo>
                      <a:pt x="20" y="92"/>
                    </a:lnTo>
                    <a:lnTo>
                      <a:pt x="33" y="69"/>
                    </a:lnTo>
                    <a:lnTo>
                      <a:pt x="50" y="45"/>
                    </a:lnTo>
                    <a:lnTo>
                      <a:pt x="72" y="21"/>
                    </a:lnTo>
                    <a:lnTo>
                      <a:pt x="98" y="0"/>
                    </a:lnTo>
                    <a:lnTo>
                      <a:pt x="103" y="20"/>
                    </a:lnTo>
                    <a:lnTo>
                      <a:pt x="109" y="68"/>
                    </a:lnTo>
                    <a:lnTo>
                      <a:pt x="113" y="125"/>
                    </a:lnTo>
                    <a:lnTo>
                      <a:pt x="109" y="175"/>
                    </a:lnTo>
                    <a:lnTo>
                      <a:pt x="105" y="175"/>
                    </a:lnTo>
                    <a:lnTo>
                      <a:pt x="95" y="174"/>
                    </a:lnTo>
                    <a:lnTo>
                      <a:pt x="80" y="172"/>
                    </a:lnTo>
                    <a:lnTo>
                      <a:pt x="62" y="170"/>
                    </a:lnTo>
                    <a:lnTo>
                      <a:pt x="44" y="166"/>
                    </a:lnTo>
                    <a:lnTo>
                      <a:pt x="26" y="160"/>
                    </a:lnTo>
                    <a:lnTo>
                      <a:pt x="11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Freeform 134"/>
              <p:cNvSpPr>
                <a:spLocks/>
              </p:cNvSpPr>
              <p:nvPr/>
            </p:nvSpPr>
            <p:spPr bwMode="auto">
              <a:xfrm>
                <a:off x="3904" y="734"/>
                <a:ext cx="34" cy="40"/>
              </a:xfrm>
              <a:custGeom>
                <a:avLst/>
                <a:gdLst>
                  <a:gd name="T0" fmla="*/ 17 w 102"/>
                  <a:gd name="T1" fmla="*/ 0 h 121"/>
                  <a:gd name="T2" fmla="*/ 0 w 102"/>
                  <a:gd name="T3" fmla="*/ 36 h 121"/>
                  <a:gd name="T4" fmla="*/ 0 w 102"/>
                  <a:gd name="T5" fmla="*/ 36 h 121"/>
                  <a:gd name="T6" fmla="*/ 2 w 102"/>
                  <a:gd name="T7" fmla="*/ 37 h 121"/>
                  <a:gd name="T8" fmla="*/ 4 w 102"/>
                  <a:gd name="T9" fmla="*/ 39 h 121"/>
                  <a:gd name="T10" fmla="*/ 6 w 102"/>
                  <a:gd name="T11" fmla="*/ 39 h 121"/>
                  <a:gd name="T12" fmla="*/ 10 w 102"/>
                  <a:gd name="T13" fmla="*/ 40 h 121"/>
                  <a:gd name="T14" fmla="*/ 15 w 102"/>
                  <a:gd name="T15" fmla="*/ 39 h 121"/>
                  <a:gd name="T16" fmla="*/ 21 w 102"/>
                  <a:gd name="T17" fmla="*/ 37 h 121"/>
                  <a:gd name="T18" fmla="*/ 27 w 102"/>
                  <a:gd name="T19" fmla="*/ 34 h 121"/>
                  <a:gd name="T20" fmla="*/ 34 w 102"/>
                  <a:gd name="T21" fmla="*/ 29 h 121"/>
                  <a:gd name="T22" fmla="*/ 17 w 102"/>
                  <a:gd name="T23" fmla="*/ 0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121"/>
                  <a:gd name="T38" fmla="*/ 102 w 102"/>
                  <a:gd name="T39" fmla="*/ 121 h 1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121">
                    <a:moveTo>
                      <a:pt x="51" y="0"/>
                    </a:moveTo>
                    <a:lnTo>
                      <a:pt x="0" y="109"/>
                    </a:lnTo>
                    <a:lnTo>
                      <a:pt x="1" y="110"/>
                    </a:lnTo>
                    <a:lnTo>
                      <a:pt x="5" y="113"/>
                    </a:lnTo>
                    <a:lnTo>
                      <a:pt x="11" y="117"/>
                    </a:lnTo>
                    <a:lnTo>
                      <a:pt x="19" y="119"/>
                    </a:lnTo>
                    <a:lnTo>
                      <a:pt x="31" y="121"/>
                    </a:lnTo>
                    <a:lnTo>
                      <a:pt x="45" y="119"/>
                    </a:lnTo>
                    <a:lnTo>
                      <a:pt x="62" y="113"/>
                    </a:lnTo>
                    <a:lnTo>
                      <a:pt x="81" y="102"/>
                    </a:lnTo>
                    <a:lnTo>
                      <a:pt x="102" y="8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Freeform 135"/>
              <p:cNvSpPr>
                <a:spLocks/>
              </p:cNvSpPr>
              <p:nvPr/>
            </p:nvSpPr>
            <p:spPr bwMode="auto">
              <a:xfrm>
                <a:off x="4011" y="631"/>
                <a:ext cx="52" cy="75"/>
              </a:xfrm>
              <a:custGeom>
                <a:avLst/>
                <a:gdLst>
                  <a:gd name="T0" fmla="*/ 12 w 156"/>
                  <a:gd name="T1" fmla="*/ 0 h 226"/>
                  <a:gd name="T2" fmla="*/ 12 w 156"/>
                  <a:gd name="T3" fmla="*/ 2 h 226"/>
                  <a:gd name="T4" fmla="*/ 10 w 156"/>
                  <a:gd name="T5" fmla="*/ 9 h 226"/>
                  <a:gd name="T6" fmla="*/ 8 w 156"/>
                  <a:gd name="T7" fmla="*/ 18 h 226"/>
                  <a:gd name="T8" fmla="*/ 5 w 156"/>
                  <a:gd name="T9" fmla="*/ 30 h 226"/>
                  <a:gd name="T10" fmla="*/ 2 w 156"/>
                  <a:gd name="T11" fmla="*/ 42 h 226"/>
                  <a:gd name="T12" fmla="*/ 1 w 156"/>
                  <a:gd name="T13" fmla="*/ 55 h 226"/>
                  <a:gd name="T14" fmla="*/ 0 w 156"/>
                  <a:gd name="T15" fmla="*/ 66 h 226"/>
                  <a:gd name="T16" fmla="*/ 0 w 156"/>
                  <a:gd name="T17" fmla="*/ 75 h 226"/>
                  <a:gd name="T18" fmla="*/ 9 w 156"/>
                  <a:gd name="T19" fmla="*/ 75 h 226"/>
                  <a:gd name="T20" fmla="*/ 52 w 156"/>
                  <a:gd name="T21" fmla="*/ 60 h 226"/>
                  <a:gd name="T22" fmla="*/ 51 w 156"/>
                  <a:gd name="T23" fmla="*/ 58 h 226"/>
                  <a:gd name="T24" fmla="*/ 49 w 156"/>
                  <a:gd name="T25" fmla="*/ 51 h 226"/>
                  <a:gd name="T26" fmla="*/ 46 w 156"/>
                  <a:gd name="T27" fmla="*/ 42 h 226"/>
                  <a:gd name="T28" fmla="*/ 41 w 156"/>
                  <a:gd name="T29" fmla="*/ 32 h 226"/>
                  <a:gd name="T30" fmla="*/ 35 w 156"/>
                  <a:gd name="T31" fmla="*/ 21 h 226"/>
                  <a:gd name="T32" fmla="*/ 28 w 156"/>
                  <a:gd name="T33" fmla="*/ 11 h 226"/>
                  <a:gd name="T34" fmla="*/ 21 w 156"/>
                  <a:gd name="T35" fmla="*/ 4 h 226"/>
                  <a:gd name="T36" fmla="*/ 12 w 156"/>
                  <a:gd name="T37" fmla="*/ 0 h 2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226"/>
                  <a:gd name="T59" fmla="*/ 156 w 156"/>
                  <a:gd name="T60" fmla="*/ 226 h 2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226">
                    <a:moveTo>
                      <a:pt x="37" y="0"/>
                    </a:moveTo>
                    <a:lnTo>
                      <a:pt x="35" y="7"/>
                    </a:lnTo>
                    <a:lnTo>
                      <a:pt x="30" y="27"/>
                    </a:lnTo>
                    <a:lnTo>
                      <a:pt x="23" y="55"/>
                    </a:lnTo>
                    <a:lnTo>
                      <a:pt x="15" y="90"/>
                    </a:lnTo>
                    <a:lnTo>
                      <a:pt x="7" y="127"/>
                    </a:lnTo>
                    <a:lnTo>
                      <a:pt x="2" y="165"/>
                    </a:lnTo>
                    <a:lnTo>
                      <a:pt x="0" y="198"/>
                    </a:lnTo>
                    <a:lnTo>
                      <a:pt x="1" y="226"/>
                    </a:lnTo>
                    <a:lnTo>
                      <a:pt x="28" y="226"/>
                    </a:lnTo>
                    <a:lnTo>
                      <a:pt x="156" y="182"/>
                    </a:lnTo>
                    <a:lnTo>
                      <a:pt x="154" y="175"/>
                    </a:lnTo>
                    <a:lnTo>
                      <a:pt x="148" y="155"/>
                    </a:lnTo>
                    <a:lnTo>
                      <a:pt x="137" y="127"/>
                    </a:lnTo>
                    <a:lnTo>
                      <a:pt x="122" y="95"/>
                    </a:lnTo>
                    <a:lnTo>
                      <a:pt x="104" y="63"/>
                    </a:lnTo>
                    <a:lnTo>
                      <a:pt x="84" y="34"/>
                    </a:lnTo>
                    <a:lnTo>
                      <a:pt x="62" y="1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" name="Text Box 136"/>
            <p:cNvSpPr txBox="1">
              <a:spLocks noChangeArrowheads="1"/>
            </p:cNvSpPr>
            <p:nvPr/>
          </p:nvSpPr>
          <p:spPr bwMode="auto">
            <a:xfrm>
              <a:off x="5186" y="1541"/>
              <a:ext cx="6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黑体" pitchFamily="49" charset="-122"/>
                  <a:ea typeface="黑体" pitchFamily="49" charset="-122"/>
                </a:rPr>
                <a:t>四</a:t>
              </a:r>
            </a:p>
          </p:txBody>
        </p:sp>
      </p:grpSp>
      <p:pic>
        <p:nvPicPr>
          <p:cNvPr id="79" name="Picture 30" descr="j03054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1703" y="2466363"/>
            <a:ext cx="1273895" cy="9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6837028" y="2046914"/>
            <a:ext cx="1224792" cy="830510"/>
            <a:chOff x="0" y="2640"/>
            <a:chExt cx="718" cy="725"/>
          </a:xfrm>
        </p:grpSpPr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0" y="2640"/>
              <a:ext cx="718" cy="725"/>
              <a:chOff x="960" y="1200"/>
              <a:chExt cx="718" cy="725"/>
            </a:xfrm>
          </p:grpSpPr>
          <p:sp>
            <p:nvSpPr>
              <p:cNvPr id="83" name="AutoShape 36"/>
              <p:cNvSpPr>
                <a:spLocks noChangeAspect="1" noChangeArrowheads="1" noTextEdit="1"/>
              </p:cNvSpPr>
              <p:nvPr/>
            </p:nvSpPr>
            <p:spPr bwMode="auto">
              <a:xfrm>
                <a:off x="960" y="1200"/>
                <a:ext cx="718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Freeform 37"/>
              <p:cNvSpPr>
                <a:spLocks/>
              </p:cNvSpPr>
              <p:nvPr/>
            </p:nvSpPr>
            <p:spPr bwMode="auto">
              <a:xfrm>
                <a:off x="966" y="1200"/>
                <a:ext cx="703" cy="723"/>
              </a:xfrm>
              <a:custGeom>
                <a:avLst/>
                <a:gdLst>
                  <a:gd name="T0" fmla="*/ 700 w 2108"/>
                  <a:gd name="T1" fmla="*/ 343 h 2170"/>
                  <a:gd name="T2" fmla="*/ 684 w 2108"/>
                  <a:gd name="T3" fmla="*/ 285 h 2170"/>
                  <a:gd name="T4" fmla="*/ 663 w 2108"/>
                  <a:gd name="T5" fmla="*/ 239 h 2170"/>
                  <a:gd name="T6" fmla="*/ 632 w 2108"/>
                  <a:gd name="T7" fmla="*/ 195 h 2170"/>
                  <a:gd name="T8" fmla="*/ 603 w 2108"/>
                  <a:gd name="T9" fmla="*/ 167 h 2170"/>
                  <a:gd name="T10" fmla="*/ 591 w 2108"/>
                  <a:gd name="T11" fmla="*/ 159 h 2170"/>
                  <a:gd name="T12" fmla="*/ 584 w 2108"/>
                  <a:gd name="T13" fmla="*/ 153 h 2170"/>
                  <a:gd name="T14" fmla="*/ 577 w 2108"/>
                  <a:gd name="T15" fmla="*/ 148 h 2170"/>
                  <a:gd name="T16" fmla="*/ 566 w 2108"/>
                  <a:gd name="T17" fmla="*/ 143 h 2170"/>
                  <a:gd name="T18" fmla="*/ 561 w 2108"/>
                  <a:gd name="T19" fmla="*/ 140 h 2170"/>
                  <a:gd name="T20" fmla="*/ 540 w 2108"/>
                  <a:gd name="T21" fmla="*/ 133 h 2170"/>
                  <a:gd name="T22" fmla="*/ 518 w 2108"/>
                  <a:gd name="T23" fmla="*/ 132 h 2170"/>
                  <a:gd name="T24" fmla="*/ 502 w 2108"/>
                  <a:gd name="T25" fmla="*/ 133 h 2170"/>
                  <a:gd name="T26" fmla="*/ 484 w 2108"/>
                  <a:gd name="T27" fmla="*/ 133 h 2170"/>
                  <a:gd name="T28" fmla="*/ 466 w 2108"/>
                  <a:gd name="T29" fmla="*/ 135 h 2170"/>
                  <a:gd name="T30" fmla="*/ 448 w 2108"/>
                  <a:gd name="T31" fmla="*/ 138 h 2170"/>
                  <a:gd name="T32" fmla="*/ 437 w 2108"/>
                  <a:gd name="T33" fmla="*/ 141 h 2170"/>
                  <a:gd name="T34" fmla="*/ 414 w 2108"/>
                  <a:gd name="T35" fmla="*/ 149 h 2170"/>
                  <a:gd name="T36" fmla="*/ 412 w 2108"/>
                  <a:gd name="T37" fmla="*/ 95 h 2170"/>
                  <a:gd name="T38" fmla="*/ 412 w 2108"/>
                  <a:gd name="T39" fmla="*/ 93 h 2170"/>
                  <a:gd name="T40" fmla="*/ 407 w 2108"/>
                  <a:gd name="T41" fmla="*/ 23 h 2170"/>
                  <a:gd name="T42" fmla="*/ 388 w 2108"/>
                  <a:gd name="T43" fmla="*/ 8 h 2170"/>
                  <a:gd name="T44" fmla="*/ 371 w 2108"/>
                  <a:gd name="T45" fmla="*/ 3 h 2170"/>
                  <a:gd name="T46" fmla="*/ 360 w 2108"/>
                  <a:gd name="T47" fmla="*/ 0 h 2170"/>
                  <a:gd name="T48" fmla="*/ 319 w 2108"/>
                  <a:gd name="T49" fmla="*/ 58 h 2170"/>
                  <a:gd name="T50" fmla="*/ 300 w 2108"/>
                  <a:gd name="T51" fmla="*/ 157 h 2170"/>
                  <a:gd name="T52" fmla="*/ 265 w 2108"/>
                  <a:gd name="T53" fmla="*/ 152 h 2170"/>
                  <a:gd name="T54" fmla="*/ 239 w 2108"/>
                  <a:gd name="T55" fmla="*/ 146 h 2170"/>
                  <a:gd name="T56" fmla="*/ 199 w 2108"/>
                  <a:gd name="T57" fmla="*/ 145 h 2170"/>
                  <a:gd name="T58" fmla="*/ 131 w 2108"/>
                  <a:gd name="T59" fmla="*/ 166 h 2170"/>
                  <a:gd name="T60" fmla="*/ 65 w 2108"/>
                  <a:gd name="T61" fmla="*/ 218 h 2170"/>
                  <a:gd name="T62" fmla="*/ 39 w 2108"/>
                  <a:gd name="T63" fmla="*/ 256 h 2170"/>
                  <a:gd name="T64" fmla="*/ 5 w 2108"/>
                  <a:gd name="T65" fmla="*/ 349 h 2170"/>
                  <a:gd name="T66" fmla="*/ 6 w 2108"/>
                  <a:gd name="T67" fmla="*/ 463 h 2170"/>
                  <a:gd name="T68" fmla="*/ 20 w 2108"/>
                  <a:gd name="T69" fmla="*/ 512 h 2170"/>
                  <a:gd name="T70" fmla="*/ 42 w 2108"/>
                  <a:gd name="T71" fmla="*/ 561 h 2170"/>
                  <a:gd name="T72" fmla="*/ 72 w 2108"/>
                  <a:gd name="T73" fmla="*/ 609 h 2170"/>
                  <a:gd name="T74" fmla="*/ 85 w 2108"/>
                  <a:gd name="T75" fmla="*/ 625 h 2170"/>
                  <a:gd name="T76" fmla="*/ 117 w 2108"/>
                  <a:gd name="T77" fmla="*/ 650 h 2170"/>
                  <a:gd name="T78" fmla="*/ 180 w 2108"/>
                  <a:gd name="T79" fmla="*/ 685 h 2170"/>
                  <a:gd name="T80" fmla="*/ 251 w 2108"/>
                  <a:gd name="T81" fmla="*/ 709 h 2170"/>
                  <a:gd name="T82" fmla="*/ 270 w 2108"/>
                  <a:gd name="T83" fmla="*/ 714 h 2170"/>
                  <a:gd name="T84" fmla="*/ 309 w 2108"/>
                  <a:gd name="T85" fmla="*/ 721 h 2170"/>
                  <a:gd name="T86" fmla="*/ 363 w 2108"/>
                  <a:gd name="T87" fmla="*/ 722 h 2170"/>
                  <a:gd name="T88" fmla="*/ 381 w 2108"/>
                  <a:gd name="T89" fmla="*/ 722 h 2170"/>
                  <a:gd name="T90" fmla="*/ 400 w 2108"/>
                  <a:gd name="T91" fmla="*/ 719 h 2170"/>
                  <a:gd name="T92" fmla="*/ 418 w 2108"/>
                  <a:gd name="T93" fmla="*/ 717 h 2170"/>
                  <a:gd name="T94" fmla="*/ 444 w 2108"/>
                  <a:gd name="T95" fmla="*/ 711 h 2170"/>
                  <a:gd name="T96" fmla="*/ 472 w 2108"/>
                  <a:gd name="T97" fmla="*/ 702 h 2170"/>
                  <a:gd name="T98" fmla="*/ 498 w 2108"/>
                  <a:gd name="T99" fmla="*/ 691 h 2170"/>
                  <a:gd name="T100" fmla="*/ 530 w 2108"/>
                  <a:gd name="T101" fmla="*/ 679 h 2170"/>
                  <a:gd name="T102" fmla="*/ 545 w 2108"/>
                  <a:gd name="T103" fmla="*/ 672 h 2170"/>
                  <a:gd name="T104" fmla="*/ 580 w 2108"/>
                  <a:gd name="T105" fmla="*/ 650 h 2170"/>
                  <a:gd name="T106" fmla="*/ 600 w 2108"/>
                  <a:gd name="T107" fmla="*/ 634 h 2170"/>
                  <a:gd name="T108" fmla="*/ 603 w 2108"/>
                  <a:gd name="T109" fmla="*/ 631 h 2170"/>
                  <a:gd name="T110" fmla="*/ 638 w 2108"/>
                  <a:gd name="T111" fmla="*/ 593 h 2170"/>
                  <a:gd name="T112" fmla="*/ 684 w 2108"/>
                  <a:gd name="T113" fmla="*/ 502 h 2170"/>
                  <a:gd name="T114" fmla="*/ 703 w 2108"/>
                  <a:gd name="T115" fmla="*/ 358 h 21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08"/>
                  <a:gd name="T175" fmla="*/ 0 h 2170"/>
                  <a:gd name="T176" fmla="*/ 2108 w 2108"/>
                  <a:gd name="T177" fmla="*/ 2170 h 21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08" h="2170">
                    <a:moveTo>
                      <a:pt x="2107" y="1073"/>
                    </a:moveTo>
                    <a:lnTo>
                      <a:pt x="2107" y="1071"/>
                    </a:lnTo>
                    <a:lnTo>
                      <a:pt x="2107" y="1068"/>
                    </a:lnTo>
                    <a:lnTo>
                      <a:pt x="2104" y="1057"/>
                    </a:lnTo>
                    <a:lnTo>
                      <a:pt x="2100" y="1028"/>
                    </a:lnTo>
                    <a:lnTo>
                      <a:pt x="2090" y="985"/>
                    </a:lnTo>
                    <a:lnTo>
                      <a:pt x="2076" y="930"/>
                    </a:lnTo>
                    <a:lnTo>
                      <a:pt x="2069" y="906"/>
                    </a:lnTo>
                    <a:lnTo>
                      <a:pt x="2061" y="881"/>
                    </a:lnTo>
                    <a:lnTo>
                      <a:pt x="2051" y="854"/>
                    </a:lnTo>
                    <a:lnTo>
                      <a:pt x="2041" y="827"/>
                    </a:lnTo>
                    <a:lnTo>
                      <a:pt x="2029" y="800"/>
                    </a:lnTo>
                    <a:lnTo>
                      <a:pt x="2017" y="772"/>
                    </a:lnTo>
                    <a:lnTo>
                      <a:pt x="2003" y="744"/>
                    </a:lnTo>
                    <a:lnTo>
                      <a:pt x="1989" y="717"/>
                    </a:lnTo>
                    <a:lnTo>
                      <a:pt x="1973" y="689"/>
                    </a:lnTo>
                    <a:lnTo>
                      <a:pt x="1955" y="661"/>
                    </a:lnTo>
                    <a:lnTo>
                      <a:pt x="1937" y="634"/>
                    </a:lnTo>
                    <a:lnTo>
                      <a:pt x="1916" y="609"/>
                    </a:lnTo>
                    <a:lnTo>
                      <a:pt x="1894" y="584"/>
                    </a:lnTo>
                    <a:lnTo>
                      <a:pt x="1872" y="558"/>
                    </a:lnTo>
                    <a:lnTo>
                      <a:pt x="1847" y="535"/>
                    </a:lnTo>
                    <a:lnTo>
                      <a:pt x="1821" y="513"/>
                    </a:lnTo>
                    <a:lnTo>
                      <a:pt x="1814" y="507"/>
                    </a:lnTo>
                    <a:lnTo>
                      <a:pt x="1807" y="502"/>
                    </a:lnTo>
                    <a:lnTo>
                      <a:pt x="1800" y="497"/>
                    </a:lnTo>
                    <a:lnTo>
                      <a:pt x="1793" y="491"/>
                    </a:lnTo>
                    <a:lnTo>
                      <a:pt x="1786" y="487"/>
                    </a:lnTo>
                    <a:lnTo>
                      <a:pt x="1778" y="482"/>
                    </a:lnTo>
                    <a:lnTo>
                      <a:pt x="1772" y="476"/>
                    </a:lnTo>
                    <a:lnTo>
                      <a:pt x="1764" y="472"/>
                    </a:lnTo>
                    <a:lnTo>
                      <a:pt x="1760" y="468"/>
                    </a:lnTo>
                    <a:lnTo>
                      <a:pt x="1756" y="464"/>
                    </a:lnTo>
                    <a:lnTo>
                      <a:pt x="1753" y="460"/>
                    </a:lnTo>
                    <a:lnTo>
                      <a:pt x="1750" y="458"/>
                    </a:lnTo>
                    <a:lnTo>
                      <a:pt x="1743" y="451"/>
                    </a:lnTo>
                    <a:lnTo>
                      <a:pt x="1736" y="447"/>
                    </a:lnTo>
                    <a:lnTo>
                      <a:pt x="1735" y="447"/>
                    </a:lnTo>
                    <a:lnTo>
                      <a:pt x="1732" y="446"/>
                    </a:lnTo>
                    <a:lnTo>
                      <a:pt x="1729" y="444"/>
                    </a:lnTo>
                    <a:lnTo>
                      <a:pt x="1725" y="442"/>
                    </a:lnTo>
                    <a:lnTo>
                      <a:pt x="1719" y="439"/>
                    </a:lnTo>
                    <a:lnTo>
                      <a:pt x="1713" y="436"/>
                    </a:lnTo>
                    <a:lnTo>
                      <a:pt x="1705" y="434"/>
                    </a:lnTo>
                    <a:lnTo>
                      <a:pt x="1696" y="430"/>
                    </a:lnTo>
                    <a:lnTo>
                      <a:pt x="1694" y="428"/>
                    </a:lnTo>
                    <a:lnTo>
                      <a:pt x="1692" y="426"/>
                    </a:lnTo>
                    <a:lnTo>
                      <a:pt x="1690" y="424"/>
                    </a:lnTo>
                    <a:lnTo>
                      <a:pt x="1688" y="423"/>
                    </a:lnTo>
                    <a:lnTo>
                      <a:pt x="1682" y="420"/>
                    </a:lnTo>
                    <a:lnTo>
                      <a:pt x="1674" y="415"/>
                    </a:lnTo>
                    <a:lnTo>
                      <a:pt x="1663" y="410"/>
                    </a:lnTo>
                    <a:lnTo>
                      <a:pt x="1650" y="406"/>
                    </a:lnTo>
                    <a:lnTo>
                      <a:pt x="1636" y="400"/>
                    </a:lnTo>
                    <a:lnTo>
                      <a:pt x="1619" y="398"/>
                    </a:lnTo>
                    <a:lnTo>
                      <a:pt x="1603" y="396"/>
                    </a:lnTo>
                    <a:lnTo>
                      <a:pt x="1586" y="398"/>
                    </a:lnTo>
                    <a:lnTo>
                      <a:pt x="1575" y="396"/>
                    </a:lnTo>
                    <a:lnTo>
                      <a:pt x="1564" y="395"/>
                    </a:lnTo>
                    <a:lnTo>
                      <a:pt x="1554" y="395"/>
                    </a:lnTo>
                    <a:lnTo>
                      <a:pt x="1543" y="395"/>
                    </a:lnTo>
                    <a:lnTo>
                      <a:pt x="1533" y="395"/>
                    </a:lnTo>
                    <a:lnTo>
                      <a:pt x="1524" y="396"/>
                    </a:lnTo>
                    <a:lnTo>
                      <a:pt x="1514" y="398"/>
                    </a:lnTo>
                    <a:lnTo>
                      <a:pt x="1505" y="399"/>
                    </a:lnTo>
                    <a:lnTo>
                      <a:pt x="1494" y="399"/>
                    </a:lnTo>
                    <a:lnTo>
                      <a:pt x="1484" y="399"/>
                    </a:lnTo>
                    <a:lnTo>
                      <a:pt x="1473" y="399"/>
                    </a:lnTo>
                    <a:lnTo>
                      <a:pt x="1463" y="399"/>
                    </a:lnTo>
                    <a:lnTo>
                      <a:pt x="1452" y="400"/>
                    </a:lnTo>
                    <a:lnTo>
                      <a:pt x="1441" y="400"/>
                    </a:lnTo>
                    <a:lnTo>
                      <a:pt x="1431" y="402"/>
                    </a:lnTo>
                    <a:lnTo>
                      <a:pt x="1420" y="402"/>
                    </a:lnTo>
                    <a:lnTo>
                      <a:pt x="1408" y="403"/>
                    </a:lnTo>
                    <a:lnTo>
                      <a:pt x="1397" y="404"/>
                    </a:lnTo>
                    <a:lnTo>
                      <a:pt x="1386" y="406"/>
                    </a:lnTo>
                    <a:lnTo>
                      <a:pt x="1376" y="408"/>
                    </a:lnTo>
                    <a:lnTo>
                      <a:pt x="1365" y="410"/>
                    </a:lnTo>
                    <a:lnTo>
                      <a:pt x="1354" y="412"/>
                    </a:lnTo>
                    <a:lnTo>
                      <a:pt x="1342" y="414"/>
                    </a:lnTo>
                    <a:lnTo>
                      <a:pt x="1331" y="416"/>
                    </a:lnTo>
                    <a:lnTo>
                      <a:pt x="1324" y="418"/>
                    </a:lnTo>
                    <a:lnTo>
                      <a:pt x="1318" y="420"/>
                    </a:lnTo>
                    <a:lnTo>
                      <a:pt x="1317" y="422"/>
                    </a:lnTo>
                    <a:lnTo>
                      <a:pt x="1311" y="423"/>
                    </a:lnTo>
                    <a:lnTo>
                      <a:pt x="1304" y="427"/>
                    </a:lnTo>
                    <a:lnTo>
                      <a:pt x="1293" y="431"/>
                    </a:lnTo>
                    <a:lnTo>
                      <a:pt x="1279" y="436"/>
                    </a:lnTo>
                    <a:lnTo>
                      <a:pt x="1261" y="443"/>
                    </a:lnTo>
                    <a:lnTo>
                      <a:pt x="1242" y="448"/>
                    </a:lnTo>
                    <a:lnTo>
                      <a:pt x="1219" y="455"/>
                    </a:lnTo>
                    <a:lnTo>
                      <a:pt x="1217" y="392"/>
                    </a:lnTo>
                    <a:lnTo>
                      <a:pt x="1222" y="337"/>
                    </a:lnTo>
                    <a:lnTo>
                      <a:pt x="1231" y="298"/>
                    </a:lnTo>
                    <a:lnTo>
                      <a:pt x="1235" y="284"/>
                    </a:lnTo>
                    <a:lnTo>
                      <a:pt x="1236" y="282"/>
                    </a:lnTo>
                    <a:lnTo>
                      <a:pt x="1236" y="281"/>
                    </a:lnTo>
                    <a:lnTo>
                      <a:pt x="1236" y="280"/>
                    </a:lnTo>
                    <a:lnTo>
                      <a:pt x="1265" y="186"/>
                    </a:lnTo>
                    <a:lnTo>
                      <a:pt x="1273" y="154"/>
                    </a:lnTo>
                    <a:lnTo>
                      <a:pt x="1257" y="127"/>
                    </a:lnTo>
                    <a:lnTo>
                      <a:pt x="1236" y="92"/>
                    </a:lnTo>
                    <a:lnTo>
                      <a:pt x="1221" y="68"/>
                    </a:lnTo>
                    <a:lnTo>
                      <a:pt x="1211" y="68"/>
                    </a:lnTo>
                    <a:lnTo>
                      <a:pt x="1211" y="66"/>
                    </a:lnTo>
                    <a:lnTo>
                      <a:pt x="1196" y="54"/>
                    </a:lnTo>
                    <a:lnTo>
                      <a:pt x="1175" y="36"/>
                    </a:lnTo>
                    <a:lnTo>
                      <a:pt x="1162" y="25"/>
                    </a:lnTo>
                    <a:lnTo>
                      <a:pt x="1147" y="25"/>
                    </a:lnTo>
                    <a:lnTo>
                      <a:pt x="1132" y="25"/>
                    </a:lnTo>
                    <a:lnTo>
                      <a:pt x="1125" y="19"/>
                    </a:lnTo>
                    <a:lnTo>
                      <a:pt x="1119" y="15"/>
                    </a:lnTo>
                    <a:lnTo>
                      <a:pt x="1112" y="9"/>
                    </a:lnTo>
                    <a:lnTo>
                      <a:pt x="1106" y="7"/>
                    </a:lnTo>
                    <a:lnTo>
                      <a:pt x="1099" y="4"/>
                    </a:lnTo>
                    <a:lnTo>
                      <a:pt x="1093" y="1"/>
                    </a:lnTo>
                    <a:lnTo>
                      <a:pt x="1086" y="0"/>
                    </a:lnTo>
                    <a:lnTo>
                      <a:pt x="1080" y="0"/>
                    </a:lnTo>
                    <a:lnTo>
                      <a:pt x="1059" y="0"/>
                    </a:lnTo>
                    <a:lnTo>
                      <a:pt x="1045" y="16"/>
                    </a:lnTo>
                    <a:lnTo>
                      <a:pt x="1009" y="63"/>
                    </a:lnTo>
                    <a:lnTo>
                      <a:pt x="980" y="116"/>
                    </a:lnTo>
                    <a:lnTo>
                      <a:pt x="957" y="175"/>
                    </a:lnTo>
                    <a:lnTo>
                      <a:pt x="937" y="238"/>
                    </a:lnTo>
                    <a:lnTo>
                      <a:pt x="923" y="300"/>
                    </a:lnTo>
                    <a:lnTo>
                      <a:pt x="913" y="361"/>
                    </a:lnTo>
                    <a:lnTo>
                      <a:pt x="906" y="420"/>
                    </a:lnTo>
                    <a:lnTo>
                      <a:pt x="901" y="472"/>
                    </a:lnTo>
                    <a:lnTo>
                      <a:pt x="881" y="470"/>
                    </a:lnTo>
                    <a:lnTo>
                      <a:pt x="860" y="467"/>
                    </a:lnTo>
                    <a:lnTo>
                      <a:pt x="838" y="464"/>
                    </a:lnTo>
                    <a:lnTo>
                      <a:pt x="817" y="460"/>
                    </a:lnTo>
                    <a:lnTo>
                      <a:pt x="796" y="456"/>
                    </a:lnTo>
                    <a:lnTo>
                      <a:pt x="775" y="452"/>
                    </a:lnTo>
                    <a:lnTo>
                      <a:pt x="753" y="447"/>
                    </a:lnTo>
                    <a:lnTo>
                      <a:pt x="732" y="442"/>
                    </a:lnTo>
                    <a:lnTo>
                      <a:pt x="727" y="440"/>
                    </a:lnTo>
                    <a:lnTo>
                      <a:pt x="716" y="439"/>
                    </a:lnTo>
                    <a:lnTo>
                      <a:pt x="701" y="436"/>
                    </a:lnTo>
                    <a:lnTo>
                      <a:pt x="682" y="434"/>
                    </a:lnTo>
                    <a:lnTo>
                      <a:pt x="658" y="432"/>
                    </a:lnTo>
                    <a:lnTo>
                      <a:pt x="628" y="432"/>
                    </a:lnTo>
                    <a:lnTo>
                      <a:pt x="597" y="435"/>
                    </a:lnTo>
                    <a:lnTo>
                      <a:pt x="561" y="439"/>
                    </a:lnTo>
                    <a:lnTo>
                      <a:pt x="523" y="448"/>
                    </a:lnTo>
                    <a:lnTo>
                      <a:pt x="481" y="460"/>
                    </a:lnTo>
                    <a:lnTo>
                      <a:pt x="438" y="476"/>
                    </a:lnTo>
                    <a:lnTo>
                      <a:pt x="393" y="499"/>
                    </a:lnTo>
                    <a:lnTo>
                      <a:pt x="346" y="526"/>
                    </a:lnTo>
                    <a:lnTo>
                      <a:pt x="297" y="561"/>
                    </a:lnTo>
                    <a:lnTo>
                      <a:pt x="249" y="602"/>
                    </a:lnTo>
                    <a:lnTo>
                      <a:pt x="200" y="650"/>
                    </a:lnTo>
                    <a:lnTo>
                      <a:pt x="195" y="655"/>
                    </a:lnTo>
                    <a:lnTo>
                      <a:pt x="187" y="667"/>
                    </a:lnTo>
                    <a:lnTo>
                      <a:pt x="172" y="683"/>
                    </a:lnTo>
                    <a:lnTo>
                      <a:pt x="156" y="705"/>
                    </a:lnTo>
                    <a:lnTo>
                      <a:pt x="138" y="735"/>
                    </a:lnTo>
                    <a:lnTo>
                      <a:pt x="117" y="768"/>
                    </a:lnTo>
                    <a:lnTo>
                      <a:pt x="96" y="808"/>
                    </a:lnTo>
                    <a:lnTo>
                      <a:pt x="76" y="853"/>
                    </a:lnTo>
                    <a:lnTo>
                      <a:pt x="51" y="916"/>
                    </a:lnTo>
                    <a:lnTo>
                      <a:pt x="30" y="981"/>
                    </a:lnTo>
                    <a:lnTo>
                      <a:pt x="16" y="1048"/>
                    </a:lnTo>
                    <a:lnTo>
                      <a:pt x="6" y="1115"/>
                    </a:lnTo>
                    <a:lnTo>
                      <a:pt x="0" y="1183"/>
                    </a:lnTo>
                    <a:lnTo>
                      <a:pt x="2" y="1251"/>
                    </a:lnTo>
                    <a:lnTo>
                      <a:pt x="7" y="1321"/>
                    </a:lnTo>
                    <a:lnTo>
                      <a:pt x="18" y="1389"/>
                    </a:lnTo>
                    <a:lnTo>
                      <a:pt x="24" y="1419"/>
                    </a:lnTo>
                    <a:lnTo>
                      <a:pt x="32" y="1448"/>
                    </a:lnTo>
                    <a:lnTo>
                      <a:pt x="40" y="1478"/>
                    </a:lnTo>
                    <a:lnTo>
                      <a:pt x="49" y="1507"/>
                    </a:lnTo>
                    <a:lnTo>
                      <a:pt x="59" y="1537"/>
                    </a:lnTo>
                    <a:lnTo>
                      <a:pt x="71" y="1566"/>
                    </a:lnTo>
                    <a:lnTo>
                      <a:pt x="83" y="1595"/>
                    </a:lnTo>
                    <a:lnTo>
                      <a:pt x="96" y="1625"/>
                    </a:lnTo>
                    <a:lnTo>
                      <a:pt x="110" y="1654"/>
                    </a:lnTo>
                    <a:lnTo>
                      <a:pt x="126" y="1684"/>
                    </a:lnTo>
                    <a:lnTo>
                      <a:pt x="142" y="1713"/>
                    </a:lnTo>
                    <a:lnTo>
                      <a:pt x="158" y="1741"/>
                    </a:lnTo>
                    <a:lnTo>
                      <a:pt x="177" y="1771"/>
                    </a:lnTo>
                    <a:lnTo>
                      <a:pt x="195" y="1800"/>
                    </a:lnTo>
                    <a:lnTo>
                      <a:pt x="215" y="1828"/>
                    </a:lnTo>
                    <a:lnTo>
                      <a:pt x="235" y="1858"/>
                    </a:lnTo>
                    <a:lnTo>
                      <a:pt x="239" y="1862"/>
                    </a:lnTo>
                    <a:lnTo>
                      <a:pt x="242" y="1864"/>
                    </a:lnTo>
                    <a:lnTo>
                      <a:pt x="245" y="1868"/>
                    </a:lnTo>
                    <a:lnTo>
                      <a:pt x="254" y="1875"/>
                    </a:lnTo>
                    <a:lnTo>
                      <a:pt x="266" y="1885"/>
                    </a:lnTo>
                    <a:lnTo>
                      <a:pt x="281" y="1898"/>
                    </a:lnTo>
                    <a:lnTo>
                      <a:pt x="301" y="1914"/>
                    </a:lnTo>
                    <a:lnTo>
                      <a:pt x="325" y="1931"/>
                    </a:lnTo>
                    <a:lnTo>
                      <a:pt x="352" y="1950"/>
                    </a:lnTo>
                    <a:lnTo>
                      <a:pt x="382" y="1970"/>
                    </a:lnTo>
                    <a:lnTo>
                      <a:pt x="417" y="1992"/>
                    </a:lnTo>
                    <a:lnTo>
                      <a:pt x="454" y="2013"/>
                    </a:lnTo>
                    <a:lnTo>
                      <a:pt x="495" y="2034"/>
                    </a:lnTo>
                    <a:lnTo>
                      <a:pt x="540" y="2056"/>
                    </a:lnTo>
                    <a:lnTo>
                      <a:pt x="587" y="2076"/>
                    </a:lnTo>
                    <a:lnTo>
                      <a:pt x="638" y="2095"/>
                    </a:lnTo>
                    <a:lnTo>
                      <a:pt x="691" y="2112"/>
                    </a:lnTo>
                    <a:lnTo>
                      <a:pt x="748" y="2128"/>
                    </a:lnTo>
                    <a:lnTo>
                      <a:pt x="752" y="2129"/>
                    </a:lnTo>
                    <a:lnTo>
                      <a:pt x="759" y="2131"/>
                    </a:lnTo>
                    <a:lnTo>
                      <a:pt x="767" y="2134"/>
                    </a:lnTo>
                    <a:lnTo>
                      <a:pt x="779" y="2138"/>
                    </a:lnTo>
                    <a:lnTo>
                      <a:pt x="794" y="2140"/>
                    </a:lnTo>
                    <a:lnTo>
                      <a:pt x="811" y="2144"/>
                    </a:lnTo>
                    <a:lnTo>
                      <a:pt x="829" y="2148"/>
                    </a:lnTo>
                    <a:lnTo>
                      <a:pt x="851" y="2152"/>
                    </a:lnTo>
                    <a:lnTo>
                      <a:pt x="874" y="2156"/>
                    </a:lnTo>
                    <a:lnTo>
                      <a:pt x="899" y="2159"/>
                    </a:lnTo>
                    <a:lnTo>
                      <a:pt x="926" y="2163"/>
                    </a:lnTo>
                    <a:lnTo>
                      <a:pt x="956" y="2166"/>
                    </a:lnTo>
                    <a:lnTo>
                      <a:pt x="986" y="2167"/>
                    </a:lnTo>
                    <a:lnTo>
                      <a:pt x="1019" y="2168"/>
                    </a:lnTo>
                    <a:lnTo>
                      <a:pt x="1052" y="2170"/>
                    </a:lnTo>
                    <a:lnTo>
                      <a:pt x="1087" y="2168"/>
                    </a:lnTo>
                    <a:lnTo>
                      <a:pt x="1098" y="2168"/>
                    </a:lnTo>
                    <a:lnTo>
                      <a:pt x="1109" y="2167"/>
                    </a:lnTo>
                    <a:lnTo>
                      <a:pt x="1120" y="2167"/>
                    </a:lnTo>
                    <a:lnTo>
                      <a:pt x="1132" y="2166"/>
                    </a:lnTo>
                    <a:lnTo>
                      <a:pt x="1143" y="2166"/>
                    </a:lnTo>
                    <a:lnTo>
                      <a:pt x="1154" y="2164"/>
                    </a:lnTo>
                    <a:lnTo>
                      <a:pt x="1165" y="2163"/>
                    </a:lnTo>
                    <a:lnTo>
                      <a:pt x="1176" y="2162"/>
                    </a:lnTo>
                    <a:lnTo>
                      <a:pt x="1187" y="2162"/>
                    </a:lnTo>
                    <a:lnTo>
                      <a:pt x="1198" y="2159"/>
                    </a:lnTo>
                    <a:lnTo>
                      <a:pt x="1209" y="2158"/>
                    </a:lnTo>
                    <a:lnTo>
                      <a:pt x="1220" y="2156"/>
                    </a:lnTo>
                    <a:lnTo>
                      <a:pt x="1232" y="2155"/>
                    </a:lnTo>
                    <a:lnTo>
                      <a:pt x="1243" y="2152"/>
                    </a:lnTo>
                    <a:lnTo>
                      <a:pt x="1254" y="2151"/>
                    </a:lnTo>
                    <a:lnTo>
                      <a:pt x="1265" y="2148"/>
                    </a:lnTo>
                    <a:lnTo>
                      <a:pt x="1281" y="2144"/>
                    </a:lnTo>
                    <a:lnTo>
                      <a:pt x="1298" y="2142"/>
                    </a:lnTo>
                    <a:lnTo>
                      <a:pt x="1315" y="2138"/>
                    </a:lnTo>
                    <a:lnTo>
                      <a:pt x="1331" y="2134"/>
                    </a:lnTo>
                    <a:lnTo>
                      <a:pt x="1347" y="2128"/>
                    </a:lnTo>
                    <a:lnTo>
                      <a:pt x="1365" y="2124"/>
                    </a:lnTo>
                    <a:lnTo>
                      <a:pt x="1381" y="2119"/>
                    </a:lnTo>
                    <a:lnTo>
                      <a:pt x="1397" y="2113"/>
                    </a:lnTo>
                    <a:lnTo>
                      <a:pt x="1414" y="2108"/>
                    </a:lnTo>
                    <a:lnTo>
                      <a:pt x="1430" y="2101"/>
                    </a:lnTo>
                    <a:lnTo>
                      <a:pt x="1446" y="2095"/>
                    </a:lnTo>
                    <a:lnTo>
                      <a:pt x="1463" y="2089"/>
                    </a:lnTo>
                    <a:lnTo>
                      <a:pt x="1478" y="2081"/>
                    </a:lnTo>
                    <a:lnTo>
                      <a:pt x="1494" y="2075"/>
                    </a:lnTo>
                    <a:lnTo>
                      <a:pt x="1510" y="2068"/>
                    </a:lnTo>
                    <a:lnTo>
                      <a:pt x="1526" y="2060"/>
                    </a:lnTo>
                    <a:lnTo>
                      <a:pt x="1549" y="2052"/>
                    </a:lnTo>
                    <a:lnTo>
                      <a:pt x="1570" y="2044"/>
                    </a:lnTo>
                    <a:lnTo>
                      <a:pt x="1588" y="2037"/>
                    </a:lnTo>
                    <a:lnTo>
                      <a:pt x="1603" y="2030"/>
                    </a:lnTo>
                    <a:lnTo>
                      <a:pt x="1616" y="2025"/>
                    </a:lnTo>
                    <a:lnTo>
                      <a:pt x="1625" y="2021"/>
                    </a:lnTo>
                    <a:lnTo>
                      <a:pt x="1631" y="2018"/>
                    </a:lnTo>
                    <a:lnTo>
                      <a:pt x="1633" y="2017"/>
                    </a:lnTo>
                    <a:lnTo>
                      <a:pt x="1655" y="2005"/>
                    </a:lnTo>
                    <a:lnTo>
                      <a:pt x="1677" y="1993"/>
                    </a:lnTo>
                    <a:lnTo>
                      <a:pt x="1698" y="1980"/>
                    </a:lnTo>
                    <a:lnTo>
                      <a:pt x="1718" y="1966"/>
                    </a:lnTo>
                    <a:lnTo>
                      <a:pt x="1739" y="1951"/>
                    </a:lnTo>
                    <a:lnTo>
                      <a:pt x="1757" y="1937"/>
                    </a:lnTo>
                    <a:lnTo>
                      <a:pt x="1777" y="1922"/>
                    </a:lnTo>
                    <a:lnTo>
                      <a:pt x="1795" y="1906"/>
                    </a:lnTo>
                    <a:lnTo>
                      <a:pt x="1798" y="1903"/>
                    </a:lnTo>
                    <a:lnTo>
                      <a:pt x="1800" y="1902"/>
                    </a:lnTo>
                    <a:lnTo>
                      <a:pt x="1801" y="1902"/>
                    </a:lnTo>
                    <a:lnTo>
                      <a:pt x="1802" y="1901"/>
                    </a:lnTo>
                    <a:lnTo>
                      <a:pt x="1807" y="1895"/>
                    </a:lnTo>
                    <a:lnTo>
                      <a:pt x="1821" y="1885"/>
                    </a:lnTo>
                    <a:lnTo>
                      <a:pt x="1838" y="1867"/>
                    </a:lnTo>
                    <a:lnTo>
                      <a:pt x="1860" y="1844"/>
                    </a:lnTo>
                    <a:lnTo>
                      <a:pt x="1885" y="1814"/>
                    </a:lnTo>
                    <a:lnTo>
                      <a:pt x="1912" y="1779"/>
                    </a:lnTo>
                    <a:lnTo>
                      <a:pt x="1941" y="1736"/>
                    </a:lnTo>
                    <a:lnTo>
                      <a:pt x="1971" y="1688"/>
                    </a:lnTo>
                    <a:lnTo>
                      <a:pt x="1999" y="1634"/>
                    </a:lnTo>
                    <a:lnTo>
                      <a:pt x="2026" y="1573"/>
                    </a:lnTo>
                    <a:lnTo>
                      <a:pt x="2051" y="1506"/>
                    </a:lnTo>
                    <a:lnTo>
                      <a:pt x="2073" y="1432"/>
                    </a:lnTo>
                    <a:lnTo>
                      <a:pt x="2090" y="1352"/>
                    </a:lnTo>
                    <a:lnTo>
                      <a:pt x="2102" y="1266"/>
                    </a:lnTo>
                    <a:lnTo>
                      <a:pt x="2108" y="1172"/>
                    </a:lnTo>
                    <a:lnTo>
                      <a:pt x="2107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Freeform 38"/>
              <p:cNvSpPr>
                <a:spLocks/>
              </p:cNvSpPr>
              <p:nvPr/>
            </p:nvSpPr>
            <p:spPr bwMode="auto">
              <a:xfrm>
                <a:off x="1499" y="1336"/>
                <a:ext cx="5" cy="17"/>
              </a:xfrm>
              <a:custGeom>
                <a:avLst/>
                <a:gdLst>
                  <a:gd name="T0" fmla="*/ 2 w 15"/>
                  <a:gd name="T1" fmla="*/ 17 h 53"/>
                  <a:gd name="T2" fmla="*/ 2 w 15"/>
                  <a:gd name="T3" fmla="*/ 17 h 53"/>
                  <a:gd name="T4" fmla="*/ 1 w 15"/>
                  <a:gd name="T5" fmla="*/ 17 h 53"/>
                  <a:gd name="T6" fmla="*/ 1 w 15"/>
                  <a:gd name="T7" fmla="*/ 17 h 53"/>
                  <a:gd name="T8" fmla="*/ 0 w 15"/>
                  <a:gd name="T9" fmla="*/ 17 h 53"/>
                  <a:gd name="T10" fmla="*/ 5 w 15"/>
                  <a:gd name="T11" fmla="*/ 0 h 53"/>
                  <a:gd name="T12" fmla="*/ 2 w 15"/>
                  <a:gd name="T13" fmla="*/ 17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3"/>
                  <a:gd name="T23" fmla="*/ 15 w 15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3">
                    <a:moveTo>
                      <a:pt x="7" y="53"/>
                    </a:moveTo>
                    <a:lnTo>
                      <a:pt x="5" y="53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15" y="0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Freeform 39"/>
              <p:cNvSpPr>
                <a:spLocks/>
              </p:cNvSpPr>
              <p:nvPr/>
            </p:nvSpPr>
            <p:spPr bwMode="auto">
              <a:xfrm>
                <a:off x="983" y="1354"/>
                <a:ext cx="638" cy="535"/>
              </a:xfrm>
              <a:custGeom>
                <a:avLst/>
                <a:gdLst>
                  <a:gd name="T0" fmla="*/ 256 w 1913"/>
                  <a:gd name="T1" fmla="*/ 529 h 1605"/>
                  <a:gd name="T2" fmla="*/ 280 w 1913"/>
                  <a:gd name="T3" fmla="*/ 527 h 1605"/>
                  <a:gd name="T4" fmla="*/ 294 w 1913"/>
                  <a:gd name="T5" fmla="*/ 530 h 1605"/>
                  <a:gd name="T6" fmla="*/ 329 w 1913"/>
                  <a:gd name="T7" fmla="*/ 530 h 1605"/>
                  <a:gd name="T8" fmla="*/ 343 w 1913"/>
                  <a:gd name="T9" fmla="*/ 526 h 1605"/>
                  <a:gd name="T10" fmla="*/ 354 w 1913"/>
                  <a:gd name="T11" fmla="*/ 530 h 1605"/>
                  <a:gd name="T12" fmla="*/ 373 w 1913"/>
                  <a:gd name="T13" fmla="*/ 532 h 1605"/>
                  <a:gd name="T14" fmla="*/ 397 w 1913"/>
                  <a:gd name="T15" fmla="*/ 525 h 1605"/>
                  <a:gd name="T16" fmla="*/ 422 w 1913"/>
                  <a:gd name="T17" fmla="*/ 505 h 1605"/>
                  <a:gd name="T18" fmla="*/ 430 w 1913"/>
                  <a:gd name="T19" fmla="*/ 517 h 1605"/>
                  <a:gd name="T20" fmla="*/ 467 w 1913"/>
                  <a:gd name="T21" fmla="*/ 502 h 1605"/>
                  <a:gd name="T22" fmla="*/ 496 w 1913"/>
                  <a:gd name="T23" fmla="*/ 482 h 1605"/>
                  <a:gd name="T24" fmla="*/ 526 w 1913"/>
                  <a:gd name="T25" fmla="*/ 468 h 1605"/>
                  <a:gd name="T26" fmla="*/ 534 w 1913"/>
                  <a:gd name="T27" fmla="*/ 471 h 1605"/>
                  <a:gd name="T28" fmla="*/ 572 w 1913"/>
                  <a:gd name="T29" fmla="*/ 434 h 1605"/>
                  <a:gd name="T30" fmla="*/ 596 w 1913"/>
                  <a:gd name="T31" fmla="*/ 376 h 1605"/>
                  <a:gd name="T32" fmla="*/ 615 w 1913"/>
                  <a:gd name="T33" fmla="*/ 197 h 1605"/>
                  <a:gd name="T34" fmla="*/ 620 w 1913"/>
                  <a:gd name="T35" fmla="*/ 264 h 1605"/>
                  <a:gd name="T36" fmla="*/ 620 w 1913"/>
                  <a:gd name="T37" fmla="*/ 360 h 1605"/>
                  <a:gd name="T38" fmla="*/ 627 w 1913"/>
                  <a:gd name="T39" fmla="*/ 338 h 1605"/>
                  <a:gd name="T40" fmla="*/ 637 w 1913"/>
                  <a:gd name="T41" fmla="*/ 277 h 1605"/>
                  <a:gd name="T42" fmla="*/ 634 w 1913"/>
                  <a:gd name="T43" fmla="*/ 186 h 1605"/>
                  <a:gd name="T44" fmla="*/ 604 w 1913"/>
                  <a:gd name="T45" fmla="*/ 73 h 1605"/>
                  <a:gd name="T46" fmla="*/ 598 w 1913"/>
                  <a:gd name="T47" fmla="*/ 61 h 1605"/>
                  <a:gd name="T48" fmla="*/ 580 w 1913"/>
                  <a:gd name="T49" fmla="*/ 35 h 1605"/>
                  <a:gd name="T50" fmla="*/ 552 w 1913"/>
                  <a:gd name="T51" fmla="*/ 16 h 1605"/>
                  <a:gd name="T52" fmla="*/ 517 w 1913"/>
                  <a:gd name="T53" fmla="*/ 4 h 1605"/>
                  <a:gd name="T54" fmla="*/ 477 w 1913"/>
                  <a:gd name="T55" fmla="*/ 0 h 1605"/>
                  <a:gd name="T56" fmla="*/ 430 w 1913"/>
                  <a:gd name="T57" fmla="*/ 5 h 1605"/>
                  <a:gd name="T58" fmla="*/ 416 w 1913"/>
                  <a:gd name="T59" fmla="*/ 12 h 1605"/>
                  <a:gd name="T60" fmla="*/ 376 w 1913"/>
                  <a:gd name="T61" fmla="*/ 22 h 1605"/>
                  <a:gd name="T62" fmla="*/ 310 w 1913"/>
                  <a:gd name="T63" fmla="*/ 27 h 1605"/>
                  <a:gd name="T64" fmla="*/ 223 w 1913"/>
                  <a:gd name="T65" fmla="*/ 14 h 1605"/>
                  <a:gd name="T66" fmla="*/ 209 w 1913"/>
                  <a:gd name="T67" fmla="*/ 12 h 1605"/>
                  <a:gd name="T68" fmla="*/ 173 w 1913"/>
                  <a:gd name="T69" fmla="*/ 13 h 1605"/>
                  <a:gd name="T70" fmla="*/ 121 w 1913"/>
                  <a:gd name="T71" fmla="*/ 32 h 1605"/>
                  <a:gd name="T72" fmla="*/ 60 w 1913"/>
                  <a:gd name="T73" fmla="*/ 79 h 1605"/>
                  <a:gd name="T74" fmla="*/ 48 w 1913"/>
                  <a:gd name="T75" fmla="*/ 95 h 1605"/>
                  <a:gd name="T76" fmla="*/ 23 w 1913"/>
                  <a:gd name="T77" fmla="*/ 140 h 1605"/>
                  <a:gd name="T78" fmla="*/ 3 w 1913"/>
                  <a:gd name="T79" fmla="*/ 211 h 1605"/>
                  <a:gd name="T80" fmla="*/ 5 w 1913"/>
                  <a:gd name="T81" fmla="*/ 304 h 1605"/>
                  <a:gd name="T82" fmla="*/ 14 w 1913"/>
                  <a:gd name="T83" fmla="*/ 338 h 1605"/>
                  <a:gd name="T84" fmla="*/ 29 w 1913"/>
                  <a:gd name="T85" fmla="*/ 374 h 1605"/>
                  <a:gd name="T86" fmla="*/ 48 w 1913"/>
                  <a:gd name="T87" fmla="*/ 412 h 1605"/>
                  <a:gd name="T88" fmla="*/ 74 w 1913"/>
                  <a:gd name="T89" fmla="*/ 451 h 1605"/>
                  <a:gd name="T90" fmla="*/ 85 w 1913"/>
                  <a:gd name="T91" fmla="*/ 460 h 1605"/>
                  <a:gd name="T92" fmla="*/ 117 w 1913"/>
                  <a:gd name="T93" fmla="*/ 484 h 1605"/>
                  <a:gd name="T94" fmla="*/ 168 w 1913"/>
                  <a:gd name="T95" fmla="*/ 511 h 1605"/>
                  <a:gd name="T96" fmla="*/ 236 w 1913"/>
                  <a:gd name="T97" fmla="*/ 535 h 1605"/>
                  <a:gd name="T98" fmla="*/ 246 w 1913"/>
                  <a:gd name="T99" fmla="*/ 527 h 16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13"/>
                  <a:gd name="T151" fmla="*/ 0 h 1605"/>
                  <a:gd name="T152" fmla="*/ 1913 w 1913"/>
                  <a:gd name="T153" fmla="*/ 1605 h 16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13" h="1605">
                    <a:moveTo>
                      <a:pt x="738" y="1580"/>
                    </a:moveTo>
                    <a:lnTo>
                      <a:pt x="742" y="1582"/>
                    </a:lnTo>
                    <a:lnTo>
                      <a:pt x="751" y="1585"/>
                    </a:lnTo>
                    <a:lnTo>
                      <a:pt x="767" y="1587"/>
                    </a:lnTo>
                    <a:lnTo>
                      <a:pt x="784" y="1589"/>
                    </a:lnTo>
                    <a:lnTo>
                      <a:pt x="804" y="1590"/>
                    </a:lnTo>
                    <a:lnTo>
                      <a:pt x="822" y="1587"/>
                    </a:lnTo>
                    <a:lnTo>
                      <a:pt x="841" y="1582"/>
                    </a:lnTo>
                    <a:lnTo>
                      <a:pt x="855" y="1572"/>
                    </a:lnTo>
                    <a:lnTo>
                      <a:pt x="858" y="1575"/>
                    </a:lnTo>
                    <a:lnTo>
                      <a:pt x="867" y="1580"/>
                    </a:lnTo>
                    <a:lnTo>
                      <a:pt x="882" y="1589"/>
                    </a:lnTo>
                    <a:lnTo>
                      <a:pt x="901" y="1594"/>
                    </a:lnTo>
                    <a:lnTo>
                      <a:pt x="925" y="1598"/>
                    </a:lnTo>
                    <a:lnTo>
                      <a:pt x="954" y="1598"/>
                    </a:lnTo>
                    <a:lnTo>
                      <a:pt x="985" y="1590"/>
                    </a:lnTo>
                    <a:lnTo>
                      <a:pt x="1020" y="1572"/>
                    </a:lnTo>
                    <a:lnTo>
                      <a:pt x="1021" y="1572"/>
                    </a:lnTo>
                    <a:lnTo>
                      <a:pt x="1023" y="1575"/>
                    </a:lnTo>
                    <a:lnTo>
                      <a:pt x="1029" y="1578"/>
                    </a:lnTo>
                    <a:lnTo>
                      <a:pt x="1034" y="1580"/>
                    </a:lnTo>
                    <a:lnTo>
                      <a:pt x="1042" y="1585"/>
                    </a:lnTo>
                    <a:lnTo>
                      <a:pt x="1052" y="1587"/>
                    </a:lnTo>
                    <a:lnTo>
                      <a:pt x="1062" y="1591"/>
                    </a:lnTo>
                    <a:lnTo>
                      <a:pt x="1074" y="1594"/>
                    </a:lnTo>
                    <a:lnTo>
                      <a:pt x="1088" y="1595"/>
                    </a:lnTo>
                    <a:lnTo>
                      <a:pt x="1103" y="1597"/>
                    </a:lnTo>
                    <a:lnTo>
                      <a:pt x="1118" y="1597"/>
                    </a:lnTo>
                    <a:lnTo>
                      <a:pt x="1135" y="1594"/>
                    </a:lnTo>
                    <a:lnTo>
                      <a:pt x="1153" y="1590"/>
                    </a:lnTo>
                    <a:lnTo>
                      <a:pt x="1171" y="1585"/>
                    </a:lnTo>
                    <a:lnTo>
                      <a:pt x="1191" y="1575"/>
                    </a:lnTo>
                    <a:lnTo>
                      <a:pt x="1212" y="1564"/>
                    </a:lnTo>
                    <a:lnTo>
                      <a:pt x="1267" y="1506"/>
                    </a:lnTo>
                    <a:lnTo>
                      <a:pt x="1266" y="1508"/>
                    </a:lnTo>
                    <a:lnTo>
                      <a:pt x="1265" y="1516"/>
                    </a:lnTo>
                    <a:lnTo>
                      <a:pt x="1265" y="1527"/>
                    </a:lnTo>
                    <a:lnTo>
                      <a:pt x="1268" y="1538"/>
                    </a:lnTo>
                    <a:lnTo>
                      <a:pt x="1275" y="1547"/>
                    </a:lnTo>
                    <a:lnTo>
                      <a:pt x="1288" y="1551"/>
                    </a:lnTo>
                    <a:lnTo>
                      <a:pt x="1307" y="1550"/>
                    </a:lnTo>
                    <a:lnTo>
                      <a:pt x="1336" y="1539"/>
                    </a:lnTo>
                    <a:lnTo>
                      <a:pt x="1368" y="1523"/>
                    </a:lnTo>
                    <a:lnTo>
                      <a:pt x="1399" y="1506"/>
                    </a:lnTo>
                    <a:lnTo>
                      <a:pt x="1427" y="1488"/>
                    </a:lnTo>
                    <a:lnTo>
                      <a:pt x="1452" y="1472"/>
                    </a:lnTo>
                    <a:lnTo>
                      <a:pt x="1473" y="1459"/>
                    </a:lnTo>
                    <a:lnTo>
                      <a:pt x="1488" y="1447"/>
                    </a:lnTo>
                    <a:lnTo>
                      <a:pt x="1498" y="1440"/>
                    </a:lnTo>
                    <a:lnTo>
                      <a:pt x="1501" y="1437"/>
                    </a:lnTo>
                    <a:lnTo>
                      <a:pt x="1604" y="1293"/>
                    </a:lnTo>
                    <a:lnTo>
                      <a:pt x="1577" y="1404"/>
                    </a:lnTo>
                    <a:lnTo>
                      <a:pt x="1578" y="1406"/>
                    </a:lnTo>
                    <a:lnTo>
                      <a:pt x="1582" y="1411"/>
                    </a:lnTo>
                    <a:lnTo>
                      <a:pt x="1590" y="1415"/>
                    </a:lnTo>
                    <a:lnTo>
                      <a:pt x="1602" y="1413"/>
                    </a:lnTo>
                    <a:lnTo>
                      <a:pt x="1619" y="1405"/>
                    </a:lnTo>
                    <a:lnTo>
                      <a:pt x="1643" y="1385"/>
                    </a:lnTo>
                    <a:lnTo>
                      <a:pt x="1675" y="1353"/>
                    </a:lnTo>
                    <a:lnTo>
                      <a:pt x="1714" y="1302"/>
                    </a:lnTo>
                    <a:lnTo>
                      <a:pt x="1721" y="1291"/>
                    </a:lnTo>
                    <a:lnTo>
                      <a:pt x="1737" y="1259"/>
                    </a:lnTo>
                    <a:lnTo>
                      <a:pt x="1761" y="1204"/>
                    </a:lnTo>
                    <a:lnTo>
                      <a:pt x="1787" y="1127"/>
                    </a:lnTo>
                    <a:lnTo>
                      <a:pt x="1812" y="1028"/>
                    </a:lnTo>
                    <a:lnTo>
                      <a:pt x="1833" y="905"/>
                    </a:lnTo>
                    <a:lnTo>
                      <a:pt x="1845" y="760"/>
                    </a:lnTo>
                    <a:lnTo>
                      <a:pt x="1845" y="590"/>
                    </a:lnTo>
                    <a:lnTo>
                      <a:pt x="1846" y="606"/>
                    </a:lnTo>
                    <a:lnTo>
                      <a:pt x="1850" y="650"/>
                    </a:lnTo>
                    <a:lnTo>
                      <a:pt x="1854" y="715"/>
                    </a:lnTo>
                    <a:lnTo>
                      <a:pt x="1860" y="791"/>
                    </a:lnTo>
                    <a:lnTo>
                      <a:pt x="1863" y="874"/>
                    </a:lnTo>
                    <a:lnTo>
                      <a:pt x="1865" y="955"/>
                    </a:lnTo>
                    <a:lnTo>
                      <a:pt x="1864" y="1026"/>
                    </a:lnTo>
                    <a:lnTo>
                      <a:pt x="1859" y="1081"/>
                    </a:lnTo>
                    <a:lnTo>
                      <a:pt x="1861" y="1077"/>
                    </a:lnTo>
                    <a:lnTo>
                      <a:pt x="1865" y="1064"/>
                    </a:lnTo>
                    <a:lnTo>
                      <a:pt x="1872" y="1042"/>
                    </a:lnTo>
                    <a:lnTo>
                      <a:pt x="1879" y="1014"/>
                    </a:lnTo>
                    <a:lnTo>
                      <a:pt x="1888" y="978"/>
                    </a:lnTo>
                    <a:lnTo>
                      <a:pt x="1896" y="935"/>
                    </a:lnTo>
                    <a:lnTo>
                      <a:pt x="1903" y="886"/>
                    </a:lnTo>
                    <a:lnTo>
                      <a:pt x="1910" y="831"/>
                    </a:lnTo>
                    <a:lnTo>
                      <a:pt x="1913" y="769"/>
                    </a:lnTo>
                    <a:lnTo>
                      <a:pt x="1913" y="704"/>
                    </a:lnTo>
                    <a:lnTo>
                      <a:pt x="1910" y="633"/>
                    </a:lnTo>
                    <a:lnTo>
                      <a:pt x="1902" y="557"/>
                    </a:lnTo>
                    <a:lnTo>
                      <a:pt x="1889" y="478"/>
                    </a:lnTo>
                    <a:lnTo>
                      <a:pt x="1870" y="395"/>
                    </a:lnTo>
                    <a:lnTo>
                      <a:pt x="1845" y="309"/>
                    </a:lnTo>
                    <a:lnTo>
                      <a:pt x="1811" y="219"/>
                    </a:lnTo>
                    <a:lnTo>
                      <a:pt x="1810" y="217"/>
                    </a:lnTo>
                    <a:lnTo>
                      <a:pt x="1807" y="210"/>
                    </a:lnTo>
                    <a:lnTo>
                      <a:pt x="1800" y="198"/>
                    </a:lnTo>
                    <a:lnTo>
                      <a:pt x="1792" y="183"/>
                    </a:lnTo>
                    <a:lnTo>
                      <a:pt x="1783" y="167"/>
                    </a:lnTo>
                    <a:lnTo>
                      <a:pt x="1770" y="147"/>
                    </a:lnTo>
                    <a:lnTo>
                      <a:pt x="1757" y="126"/>
                    </a:lnTo>
                    <a:lnTo>
                      <a:pt x="1740" y="104"/>
                    </a:lnTo>
                    <a:lnTo>
                      <a:pt x="1721" y="89"/>
                    </a:lnTo>
                    <a:lnTo>
                      <a:pt x="1699" y="75"/>
                    </a:lnTo>
                    <a:lnTo>
                      <a:pt x="1677" y="61"/>
                    </a:lnTo>
                    <a:lnTo>
                      <a:pt x="1654" y="49"/>
                    </a:lnTo>
                    <a:lnTo>
                      <a:pt x="1629" y="37"/>
                    </a:lnTo>
                    <a:lnTo>
                      <a:pt x="1604" y="28"/>
                    </a:lnTo>
                    <a:lnTo>
                      <a:pt x="1578" y="20"/>
                    </a:lnTo>
                    <a:lnTo>
                      <a:pt x="1551" y="12"/>
                    </a:lnTo>
                    <a:lnTo>
                      <a:pt x="1522" y="6"/>
                    </a:lnTo>
                    <a:lnTo>
                      <a:pt x="1492" y="2"/>
                    </a:lnTo>
                    <a:lnTo>
                      <a:pt x="1462" y="0"/>
                    </a:lnTo>
                    <a:lnTo>
                      <a:pt x="1429" y="0"/>
                    </a:lnTo>
                    <a:lnTo>
                      <a:pt x="1395" y="1"/>
                    </a:lnTo>
                    <a:lnTo>
                      <a:pt x="1361" y="4"/>
                    </a:lnTo>
                    <a:lnTo>
                      <a:pt x="1325" y="9"/>
                    </a:lnTo>
                    <a:lnTo>
                      <a:pt x="1288" y="16"/>
                    </a:lnTo>
                    <a:lnTo>
                      <a:pt x="1285" y="17"/>
                    </a:lnTo>
                    <a:lnTo>
                      <a:pt x="1277" y="21"/>
                    </a:lnTo>
                    <a:lnTo>
                      <a:pt x="1264" y="27"/>
                    </a:lnTo>
                    <a:lnTo>
                      <a:pt x="1246" y="35"/>
                    </a:lnTo>
                    <a:lnTo>
                      <a:pt x="1223" y="43"/>
                    </a:lnTo>
                    <a:lnTo>
                      <a:pt x="1195" y="51"/>
                    </a:lnTo>
                    <a:lnTo>
                      <a:pt x="1163" y="59"/>
                    </a:lnTo>
                    <a:lnTo>
                      <a:pt x="1126" y="67"/>
                    </a:lnTo>
                    <a:lnTo>
                      <a:pt x="1083" y="73"/>
                    </a:lnTo>
                    <a:lnTo>
                      <a:pt x="1036" y="77"/>
                    </a:lnTo>
                    <a:lnTo>
                      <a:pt x="986" y="80"/>
                    </a:lnTo>
                    <a:lnTo>
                      <a:pt x="931" y="80"/>
                    </a:lnTo>
                    <a:lnTo>
                      <a:pt x="872" y="76"/>
                    </a:lnTo>
                    <a:lnTo>
                      <a:pt x="808" y="69"/>
                    </a:lnTo>
                    <a:lnTo>
                      <a:pt x="742" y="57"/>
                    </a:lnTo>
                    <a:lnTo>
                      <a:pt x="670" y="41"/>
                    </a:lnTo>
                    <a:lnTo>
                      <a:pt x="666" y="40"/>
                    </a:lnTo>
                    <a:lnTo>
                      <a:pt x="659" y="39"/>
                    </a:lnTo>
                    <a:lnTo>
                      <a:pt x="646" y="37"/>
                    </a:lnTo>
                    <a:lnTo>
                      <a:pt x="628" y="35"/>
                    </a:lnTo>
                    <a:lnTo>
                      <a:pt x="607" y="33"/>
                    </a:lnTo>
                    <a:lnTo>
                      <a:pt x="581" y="35"/>
                    </a:lnTo>
                    <a:lnTo>
                      <a:pt x="551" y="36"/>
                    </a:lnTo>
                    <a:lnTo>
                      <a:pt x="519" y="40"/>
                    </a:lnTo>
                    <a:lnTo>
                      <a:pt x="483" y="48"/>
                    </a:lnTo>
                    <a:lnTo>
                      <a:pt x="445" y="60"/>
                    </a:lnTo>
                    <a:lnTo>
                      <a:pt x="404" y="75"/>
                    </a:lnTo>
                    <a:lnTo>
                      <a:pt x="362" y="95"/>
                    </a:lnTo>
                    <a:lnTo>
                      <a:pt x="318" y="122"/>
                    </a:lnTo>
                    <a:lnTo>
                      <a:pt x="273" y="152"/>
                    </a:lnTo>
                    <a:lnTo>
                      <a:pt x="227" y="191"/>
                    </a:lnTo>
                    <a:lnTo>
                      <a:pt x="181" y="237"/>
                    </a:lnTo>
                    <a:lnTo>
                      <a:pt x="179" y="239"/>
                    </a:lnTo>
                    <a:lnTo>
                      <a:pt x="172" y="249"/>
                    </a:lnTo>
                    <a:lnTo>
                      <a:pt x="160" y="263"/>
                    </a:lnTo>
                    <a:lnTo>
                      <a:pt x="144" y="285"/>
                    </a:lnTo>
                    <a:lnTo>
                      <a:pt x="127" y="310"/>
                    </a:lnTo>
                    <a:lnTo>
                      <a:pt x="108" y="342"/>
                    </a:lnTo>
                    <a:lnTo>
                      <a:pt x="88" y="379"/>
                    </a:lnTo>
                    <a:lnTo>
                      <a:pt x="68" y="420"/>
                    </a:lnTo>
                    <a:lnTo>
                      <a:pt x="50" y="467"/>
                    </a:lnTo>
                    <a:lnTo>
                      <a:pt x="32" y="518"/>
                    </a:lnTo>
                    <a:lnTo>
                      <a:pt x="18" y="574"/>
                    </a:lnTo>
                    <a:lnTo>
                      <a:pt x="8" y="633"/>
                    </a:lnTo>
                    <a:lnTo>
                      <a:pt x="2" y="697"/>
                    </a:lnTo>
                    <a:lnTo>
                      <a:pt x="0" y="765"/>
                    </a:lnTo>
                    <a:lnTo>
                      <a:pt x="5" y="838"/>
                    </a:lnTo>
                    <a:lnTo>
                      <a:pt x="16" y="913"/>
                    </a:lnTo>
                    <a:lnTo>
                      <a:pt x="21" y="938"/>
                    </a:lnTo>
                    <a:lnTo>
                      <a:pt x="28" y="963"/>
                    </a:lnTo>
                    <a:lnTo>
                      <a:pt x="36" y="989"/>
                    </a:lnTo>
                    <a:lnTo>
                      <a:pt x="43" y="1014"/>
                    </a:lnTo>
                    <a:lnTo>
                      <a:pt x="52" y="1041"/>
                    </a:lnTo>
                    <a:lnTo>
                      <a:pt x="63" y="1068"/>
                    </a:lnTo>
                    <a:lnTo>
                      <a:pt x="74" y="1095"/>
                    </a:lnTo>
                    <a:lnTo>
                      <a:pt x="86" y="1123"/>
                    </a:lnTo>
                    <a:lnTo>
                      <a:pt x="99" y="1151"/>
                    </a:lnTo>
                    <a:lnTo>
                      <a:pt x="113" y="1179"/>
                    </a:lnTo>
                    <a:lnTo>
                      <a:pt x="128" y="1207"/>
                    </a:lnTo>
                    <a:lnTo>
                      <a:pt x="144" y="1235"/>
                    </a:lnTo>
                    <a:lnTo>
                      <a:pt x="163" y="1265"/>
                    </a:lnTo>
                    <a:lnTo>
                      <a:pt x="181" y="1294"/>
                    </a:lnTo>
                    <a:lnTo>
                      <a:pt x="201" y="1324"/>
                    </a:lnTo>
                    <a:lnTo>
                      <a:pt x="223" y="1353"/>
                    </a:lnTo>
                    <a:lnTo>
                      <a:pt x="225" y="1354"/>
                    </a:lnTo>
                    <a:lnTo>
                      <a:pt x="231" y="1361"/>
                    </a:lnTo>
                    <a:lnTo>
                      <a:pt x="241" y="1369"/>
                    </a:lnTo>
                    <a:lnTo>
                      <a:pt x="256" y="1381"/>
                    </a:lnTo>
                    <a:lnTo>
                      <a:pt x="275" y="1396"/>
                    </a:lnTo>
                    <a:lnTo>
                      <a:pt x="297" y="1412"/>
                    </a:lnTo>
                    <a:lnTo>
                      <a:pt x="323" y="1431"/>
                    </a:lnTo>
                    <a:lnTo>
                      <a:pt x="352" y="1451"/>
                    </a:lnTo>
                    <a:lnTo>
                      <a:pt x="386" y="1471"/>
                    </a:lnTo>
                    <a:lnTo>
                      <a:pt x="422" y="1491"/>
                    </a:lnTo>
                    <a:lnTo>
                      <a:pt x="462" y="1512"/>
                    </a:lnTo>
                    <a:lnTo>
                      <a:pt x="505" y="1534"/>
                    </a:lnTo>
                    <a:lnTo>
                      <a:pt x="552" y="1552"/>
                    </a:lnTo>
                    <a:lnTo>
                      <a:pt x="601" y="1572"/>
                    </a:lnTo>
                    <a:lnTo>
                      <a:pt x="653" y="1589"/>
                    </a:lnTo>
                    <a:lnTo>
                      <a:pt x="709" y="1605"/>
                    </a:lnTo>
                    <a:lnTo>
                      <a:pt x="717" y="1601"/>
                    </a:lnTo>
                    <a:lnTo>
                      <a:pt x="725" y="1595"/>
                    </a:lnTo>
                    <a:lnTo>
                      <a:pt x="732" y="1589"/>
                    </a:lnTo>
                    <a:lnTo>
                      <a:pt x="738" y="1580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Freeform 40"/>
              <p:cNvSpPr>
                <a:spLocks/>
              </p:cNvSpPr>
              <p:nvPr/>
            </p:nvSpPr>
            <p:spPr bwMode="auto">
              <a:xfrm>
                <a:off x="1220" y="1389"/>
                <a:ext cx="432" cy="511"/>
              </a:xfrm>
              <a:custGeom>
                <a:avLst/>
                <a:gdLst>
                  <a:gd name="T0" fmla="*/ 430 w 1296"/>
                  <a:gd name="T1" fmla="*/ 159 h 1534"/>
                  <a:gd name="T2" fmla="*/ 420 w 1296"/>
                  <a:gd name="T3" fmla="*/ 121 h 1534"/>
                  <a:gd name="T4" fmla="*/ 412 w 1296"/>
                  <a:gd name="T5" fmla="*/ 97 h 1534"/>
                  <a:gd name="T6" fmla="*/ 400 w 1296"/>
                  <a:gd name="T7" fmla="*/ 72 h 1534"/>
                  <a:gd name="T8" fmla="*/ 385 w 1296"/>
                  <a:gd name="T9" fmla="*/ 46 h 1534"/>
                  <a:gd name="T10" fmla="*/ 367 w 1296"/>
                  <a:gd name="T11" fmla="*/ 22 h 1534"/>
                  <a:gd name="T12" fmla="*/ 344 w 1296"/>
                  <a:gd name="T13" fmla="*/ 0 h 1534"/>
                  <a:gd name="T14" fmla="*/ 358 w 1296"/>
                  <a:gd name="T15" fmla="*/ 21 h 1534"/>
                  <a:gd name="T16" fmla="*/ 366 w 1296"/>
                  <a:gd name="T17" fmla="*/ 35 h 1534"/>
                  <a:gd name="T18" fmla="*/ 379 w 1296"/>
                  <a:gd name="T19" fmla="*/ 68 h 1534"/>
                  <a:gd name="T20" fmla="*/ 398 w 1296"/>
                  <a:gd name="T21" fmla="*/ 151 h 1534"/>
                  <a:gd name="T22" fmla="*/ 401 w 1296"/>
                  <a:gd name="T23" fmla="*/ 222 h 1534"/>
                  <a:gd name="T24" fmla="*/ 396 w 1296"/>
                  <a:gd name="T25" fmla="*/ 277 h 1534"/>
                  <a:gd name="T26" fmla="*/ 388 w 1296"/>
                  <a:gd name="T27" fmla="*/ 312 h 1534"/>
                  <a:gd name="T28" fmla="*/ 383 w 1296"/>
                  <a:gd name="T29" fmla="*/ 325 h 1534"/>
                  <a:gd name="T30" fmla="*/ 385 w 1296"/>
                  <a:gd name="T31" fmla="*/ 256 h 1534"/>
                  <a:gd name="T32" fmla="*/ 380 w 1296"/>
                  <a:gd name="T33" fmla="*/ 182 h 1534"/>
                  <a:gd name="T34" fmla="*/ 379 w 1296"/>
                  <a:gd name="T35" fmla="*/ 219 h 1534"/>
                  <a:gd name="T36" fmla="*/ 359 w 1296"/>
                  <a:gd name="T37" fmla="*/ 341 h 1534"/>
                  <a:gd name="T38" fmla="*/ 337 w 1296"/>
                  <a:gd name="T39" fmla="*/ 395 h 1534"/>
                  <a:gd name="T40" fmla="*/ 311 w 1296"/>
                  <a:gd name="T41" fmla="*/ 427 h 1534"/>
                  <a:gd name="T42" fmla="*/ 294 w 1296"/>
                  <a:gd name="T43" fmla="*/ 437 h 1534"/>
                  <a:gd name="T44" fmla="*/ 289 w 1296"/>
                  <a:gd name="T45" fmla="*/ 433 h 1534"/>
                  <a:gd name="T46" fmla="*/ 263 w 1296"/>
                  <a:gd name="T47" fmla="*/ 445 h 1534"/>
                  <a:gd name="T48" fmla="*/ 248 w 1296"/>
                  <a:gd name="T49" fmla="*/ 456 h 1534"/>
                  <a:gd name="T50" fmla="*/ 220 w 1296"/>
                  <a:gd name="T51" fmla="*/ 473 h 1534"/>
                  <a:gd name="T52" fmla="*/ 193 w 1296"/>
                  <a:gd name="T53" fmla="*/ 482 h 1534"/>
                  <a:gd name="T54" fmla="*/ 185 w 1296"/>
                  <a:gd name="T55" fmla="*/ 474 h 1534"/>
                  <a:gd name="T56" fmla="*/ 186 w 1296"/>
                  <a:gd name="T57" fmla="*/ 467 h 1534"/>
                  <a:gd name="T58" fmla="*/ 154 w 1296"/>
                  <a:gd name="T59" fmla="*/ 493 h 1534"/>
                  <a:gd name="T60" fmla="*/ 136 w 1296"/>
                  <a:gd name="T61" fmla="*/ 497 h 1534"/>
                  <a:gd name="T62" fmla="*/ 122 w 1296"/>
                  <a:gd name="T63" fmla="*/ 496 h 1534"/>
                  <a:gd name="T64" fmla="*/ 111 w 1296"/>
                  <a:gd name="T65" fmla="*/ 493 h 1534"/>
                  <a:gd name="T66" fmla="*/ 105 w 1296"/>
                  <a:gd name="T67" fmla="*/ 490 h 1534"/>
                  <a:gd name="T68" fmla="*/ 92 w 1296"/>
                  <a:gd name="T69" fmla="*/ 495 h 1534"/>
                  <a:gd name="T70" fmla="*/ 64 w 1296"/>
                  <a:gd name="T71" fmla="*/ 496 h 1534"/>
                  <a:gd name="T72" fmla="*/ 50 w 1296"/>
                  <a:gd name="T73" fmla="*/ 490 h 1534"/>
                  <a:gd name="T74" fmla="*/ 38 w 1296"/>
                  <a:gd name="T75" fmla="*/ 494 h 1534"/>
                  <a:gd name="T76" fmla="*/ 19 w 1296"/>
                  <a:gd name="T77" fmla="*/ 494 h 1534"/>
                  <a:gd name="T78" fmla="*/ 10 w 1296"/>
                  <a:gd name="T79" fmla="*/ 492 h 1534"/>
                  <a:gd name="T80" fmla="*/ 3 w 1296"/>
                  <a:gd name="T81" fmla="*/ 499 h 1534"/>
                  <a:gd name="T82" fmla="*/ 17 w 1296"/>
                  <a:gd name="T83" fmla="*/ 503 h 1534"/>
                  <a:gd name="T84" fmla="*/ 43 w 1296"/>
                  <a:gd name="T85" fmla="*/ 508 h 1534"/>
                  <a:gd name="T86" fmla="*/ 71 w 1296"/>
                  <a:gd name="T87" fmla="*/ 511 h 1534"/>
                  <a:gd name="T88" fmla="*/ 100 w 1296"/>
                  <a:gd name="T89" fmla="*/ 511 h 1534"/>
                  <a:gd name="T90" fmla="*/ 131 w 1296"/>
                  <a:gd name="T91" fmla="*/ 509 h 1534"/>
                  <a:gd name="T92" fmla="*/ 162 w 1296"/>
                  <a:gd name="T93" fmla="*/ 504 h 1534"/>
                  <a:gd name="T94" fmla="*/ 195 w 1296"/>
                  <a:gd name="T95" fmla="*/ 496 h 1534"/>
                  <a:gd name="T96" fmla="*/ 230 w 1296"/>
                  <a:gd name="T97" fmla="*/ 484 h 1534"/>
                  <a:gd name="T98" fmla="*/ 264 w 1296"/>
                  <a:gd name="T99" fmla="*/ 470 h 1534"/>
                  <a:gd name="T100" fmla="*/ 300 w 1296"/>
                  <a:gd name="T101" fmla="*/ 450 h 1534"/>
                  <a:gd name="T102" fmla="*/ 337 w 1296"/>
                  <a:gd name="T103" fmla="*/ 427 h 1534"/>
                  <a:gd name="T104" fmla="*/ 347 w 1296"/>
                  <a:gd name="T105" fmla="*/ 418 h 1534"/>
                  <a:gd name="T106" fmla="*/ 369 w 1296"/>
                  <a:gd name="T107" fmla="*/ 391 h 1534"/>
                  <a:gd name="T108" fmla="*/ 397 w 1296"/>
                  <a:gd name="T109" fmla="*/ 346 h 1534"/>
                  <a:gd name="T110" fmla="*/ 421 w 1296"/>
                  <a:gd name="T111" fmla="*/ 283 h 1534"/>
                  <a:gd name="T112" fmla="*/ 432 w 1296"/>
                  <a:gd name="T113" fmla="*/ 202 h 15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96"/>
                  <a:gd name="T172" fmla="*/ 0 h 1534"/>
                  <a:gd name="T173" fmla="*/ 1296 w 1296"/>
                  <a:gd name="T174" fmla="*/ 1534 h 15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96" h="1534">
                    <a:moveTo>
                      <a:pt x="1294" y="511"/>
                    </a:moveTo>
                    <a:lnTo>
                      <a:pt x="1293" y="502"/>
                    </a:lnTo>
                    <a:lnTo>
                      <a:pt x="1289" y="477"/>
                    </a:lnTo>
                    <a:lnTo>
                      <a:pt x="1280" y="437"/>
                    </a:lnTo>
                    <a:lnTo>
                      <a:pt x="1266" y="386"/>
                    </a:lnTo>
                    <a:lnTo>
                      <a:pt x="1260" y="364"/>
                    </a:lnTo>
                    <a:lnTo>
                      <a:pt x="1252" y="340"/>
                    </a:lnTo>
                    <a:lnTo>
                      <a:pt x="1244" y="317"/>
                    </a:lnTo>
                    <a:lnTo>
                      <a:pt x="1235" y="292"/>
                    </a:lnTo>
                    <a:lnTo>
                      <a:pt x="1225" y="267"/>
                    </a:lnTo>
                    <a:lnTo>
                      <a:pt x="1213" y="241"/>
                    </a:lnTo>
                    <a:lnTo>
                      <a:pt x="1201" y="216"/>
                    </a:lnTo>
                    <a:lnTo>
                      <a:pt x="1187" y="190"/>
                    </a:lnTo>
                    <a:lnTo>
                      <a:pt x="1173" y="163"/>
                    </a:lnTo>
                    <a:lnTo>
                      <a:pt x="1156" y="138"/>
                    </a:lnTo>
                    <a:lnTo>
                      <a:pt x="1139" y="114"/>
                    </a:lnTo>
                    <a:lnTo>
                      <a:pt x="1120" y="89"/>
                    </a:lnTo>
                    <a:lnTo>
                      <a:pt x="1100" y="66"/>
                    </a:lnTo>
                    <a:lnTo>
                      <a:pt x="1079" y="43"/>
                    </a:lnTo>
                    <a:lnTo>
                      <a:pt x="1056" y="20"/>
                    </a:lnTo>
                    <a:lnTo>
                      <a:pt x="1031" y="0"/>
                    </a:lnTo>
                    <a:lnTo>
                      <a:pt x="1048" y="22"/>
                    </a:lnTo>
                    <a:lnTo>
                      <a:pt x="1061" y="43"/>
                    </a:lnTo>
                    <a:lnTo>
                      <a:pt x="1074" y="63"/>
                    </a:lnTo>
                    <a:lnTo>
                      <a:pt x="1083" y="79"/>
                    </a:lnTo>
                    <a:lnTo>
                      <a:pt x="1091" y="94"/>
                    </a:lnTo>
                    <a:lnTo>
                      <a:pt x="1098" y="106"/>
                    </a:lnTo>
                    <a:lnTo>
                      <a:pt x="1101" y="113"/>
                    </a:lnTo>
                    <a:lnTo>
                      <a:pt x="1102" y="115"/>
                    </a:lnTo>
                    <a:lnTo>
                      <a:pt x="1136" y="205"/>
                    </a:lnTo>
                    <a:lnTo>
                      <a:pt x="1161" y="291"/>
                    </a:lnTo>
                    <a:lnTo>
                      <a:pt x="1180" y="374"/>
                    </a:lnTo>
                    <a:lnTo>
                      <a:pt x="1193" y="453"/>
                    </a:lnTo>
                    <a:lnTo>
                      <a:pt x="1201" y="529"/>
                    </a:lnTo>
                    <a:lnTo>
                      <a:pt x="1204" y="600"/>
                    </a:lnTo>
                    <a:lnTo>
                      <a:pt x="1204" y="665"/>
                    </a:lnTo>
                    <a:lnTo>
                      <a:pt x="1201" y="727"/>
                    </a:lnTo>
                    <a:lnTo>
                      <a:pt x="1194" y="782"/>
                    </a:lnTo>
                    <a:lnTo>
                      <a:pt x="1187" y="831"/>
                    </a:lnTo>
                    <a:lnTo>
                      <a:pt x="1179" y="874"/>
                    </a:lnTo>
                    <a:lnTo>
                      <a:pt x="1170" y="910"/>
                    </a:lnTo>
                    <a:lnTo>
                      <a:pt x="1163" y="938"/>
                    </a:lnTo>
                    <a:lnTo>
                      <a:pt x="1156" y="960"/>
                    </a:lnTo>
                    <a:lnTo>
                      <a:pt x="1152" y="973"/>
                    </a:lnTo>
                    <a:lnTo>
                      <a:pt x="1150" y="977"/>
                    </a:lnTo>
                    <a:lnTo>
                      <a:pt x="1155" y="922"/>
                    </a:lnTo>
                    <a:lnTo>
                      <a:pt x="1156" y="851"/>
                    </a:lnTo>
                    <a:lnTo>
                      <a:pt x="1154" y="770"/>
                    </a:lnTo>
                    <a:lnTo>
                      <a:pt x="1151" y="687"/>
                    </a:lnTo>
                    <a:lnTo>
                      <a:pt x="1145" y="611"/>
                    </a:lnTo>
                    <a:lnTo>
                      <a:pt x="1141" y="546"/>
                    </a:lnTo>
                    <a:lnTo>
                      <a:pt x="1137" y="502"/>
                    </a:lnTo>
                    <a:lnTo>
                      <a:pt x="1136" y="486"/>
                    </a:lnTo>
                    <a:lnTo>
                      <a:pt x="1136" y="656"/>
                    </a:lnTo>
                    <a:lnTo>
                      <a:pt x="1124" y="801"/>
                    </a:lnTo>
                    <a:lnTo>
                      <a:pt x="1103" y="924"/>
                    </a:lnTo>
                    <a:lnTo>
                      <a:pt x="1078" y="1023"/>
                    </a:lnTo>
                    <a:lnTo>
                      <a:pt x="1052" y="1100"/>
                    </a:lnTo>
                    <a:lnTo>
                      <a:pt x="1028" y="1155"/>
                    </a:lnTo>
                    <a:lnTo>
                      <a:pt x="1012" y="1187"/>
                    </a:lnTo>
                    <a:lnTo>
                      <a:pt x="1005" y="1198"/>
                    </a:lnTo>
                    <a:lnTo>
                      <a:pt x="966" y="1249"/>
                    </a:lnTo>
                    <a:lnTo>
                      <a:pt x="934" y="1281"/>
                    </a:lnTo>
                    <a:lnTo>
                      <a:pt x="910" y="1301"/>
                    </a:lnTo>
                    <a:lnTo>
                      <a:pt x="893" y="1309"/>
                    </a:lnTo>
                    <a:lnTo>
                      <a:pt x="881" y="1311"/>
                    </a:lnTo>
                    <a:lnTo>
                      <a:pt x="873" y="1307"/>
                    </a:lnTo>
                    <a:lnTo>
                      <a:pt x="869" y="1302"/>
                    </a:lnTo>
                    <a:lnTo>
                      <a:pt x="868" y="1300"/>
                    </a:lnTo>
                    <a:lnTo>
                      <a:pt x="895" y="1189"/>
                    </a:lnTo>
                    <a:lnTo>
                      <a:pt x="792" y="1333"/>
                    </a:lnTo>
                    <a:lnTo>
                      <a:pt x="789" y="1336"/>
                    </a:lnTo>
                    <a:lnTo>
                      <a:pt x="779" y="1343"/>
                    </a:lnTo>
                    <a:lnTo>
                      <a:pt x="764" y="1355"/>
                    </a:lnTo>
                    <a:lnTo>
                      <a:pt x="743" y="1368"/>
                    </a:lnTo>
                    <a:lnTo>
                      <a:pt x="718" y="1384"/>
                    </a:lnTo>
                    <a:lnTo>
                      <a:pt x="690" y="1402"/>
                    </a:lnTo>
                    <a:lnTo>
                      <a:pt x="659" y="1419"/>
                    </a:lnTo>
                    <a:lnTo>
                      <a:pt x="627" y="1435"/>
                    </a:lnTo>
                    <a:lnTo>
                      <a:pt x="598" y="1446"/>
                    </a:lnTo>
                    <a:lnTo>
                      <a:pt x="579" y="1447"/>
                    </a:lnTo>
                    <a:lnTo>
                      <a:pt x="566" y="1443"/>
                    </a:lnTo>
                    <a:lnTo>
                      <a:pt x="559" y="1434"/>
                    </a:lnTo>
                    <a:lnTo>
                      <a:pt x="556" y="1423"/>
                    </a:lnTo>
                    <a:lnTo>
                      <a:pt x="556" y="1412"/>
                    </a:lnTo>
                    <a:lnTo>
                      <a:pt x="557" y="1404"/>
                    </a:lnTo>
                    <a:lnTo>
                      <a:pt x="558" y="1402"/>
                    </a:lnTo>
                    <a:lnTo>
                      <a:pt x="503" y="1460"/>
                    </a:lnTo>
                    <a:lnTo>
                      <a:pt x="482" y="1471"/>
                    </a:lnTo>
                    <a:lnTo>
                      <a:pt x="462" y="1481"/>
                    </a:lnTo>
                    <a:lnTo>
                      <a:pt x="444" y="1486"/>
                    </a:lnTo>
                    <a:lnTo>
                      <a:pt x="426" y="1490"/>
                    </a:lnTo>
                    <a:lnTo>
                      <a:pt x="409" y="1493"/>
                    </a:lnTo>
                    <a:lnTo>
                      <a:pt x="394" y="1493"/>
                    </a:lnTo>
                    <a:lnTo>
                      <a:pt x="379" y="1491"/>
                    </a:lnTo>
                    <a:lnTo>
                      <a:pt x="365" y="1490"/>
                    </a:lnTo>
                    <a:lnTo>
                      <a:pt x="353" y="1487"/>
                    </a:lnTo>
                    <a:lnTo>
                      <a:pt x="343" y="1483"/>
                    </a:lnTo>
                    <a:lnTo>
                      <a:pt x="333" y="1481"/>
                    </a:lnTo>
                    <a:lnTo>
                      <a:pt x="325" y="1476"/>
                    </a:lnTo>
                    <a:lnTo>
                      <a:pt x="320" y="1474"/>
                    </a:lnTo>
                    <a:lnTo>
                      <a:pt x="314" y="1471"/>
                    </a:lnTo>
                    <a:lnTo>
                      <a:pt x="312" y="1468"/>
                    </a:lnTo>
                    <a:lnTo>
                      <a:pt x="311" y="1468"/>
                    </a:lnTo>
                    <a:lnTo>
                      <a:pt x="276" y="1486"/>
                    </a:lnTo>
                    <a:lnTo>
                      <a:pt x="245" y="1494"/>
                    </a:lnTo>
                    <a:lnTo>
                      <a:pt x="216" y="1494"/>
                    </a:lnTo>
                    <a:lnTo>
                      <a:pt x="192" y="1490"/>
                    </a:lnTo>
                    <a:lnTo>
                      <a:pt x="173" y="1485"/>
                    </a:lnTo>
                    <a:lnTo>
                      <a:pt x="158" y="1476"/>
                    </a:lnTo>
                    <a:lnTo>
                      <a:pt x="149" y="1471"/>
                    </a:lnTo>
                    <a:lnTo>
                      <a:pt x="146" y="1468"/>
                    </a:lnTo>
                    <a:lnTo>
                      <a:pt x="132" y="1478"/>
                    </a:lnTo>
                    <a:lnTo>
                      <a:pt x="113" y="1483"/>
                    </a:lnTo>
                    <a:lnTo>
                      <a:pt x="95" y="1486"/>
                    </a:lnTo>
                    <a:lnTo>
                      <a:pt x="75" y="1485"/>
                    </a:lnTo>
                    <a:lnTo>
                      <a:pt x="58" y="1483"/>
                    </a:lnTo>
                    <a:lnTo>
                      <a:pt x="42" y="1481"/>
                    </a:lnTo>
                    <a:lnTo>
                      <a:pt x="33" y="1478"/>
                    </a:lnTo>
                    <a:lnTo>
                      <a:pt x="29" y="1476"/>
                    </a:lnTo>
                    <a:lnTo>
                      <a:pt x="23" y="1485"/>
                    </a:lnTo>
                    <a:lnTo>
                      <a:pt x="16" y="1491"/>
                    </a:lnTo>
                    <a:lnTo>
                      <a:pt x="8" y="1497"/>
                    </a:lnTo>
                    <a:lnTo>
                      <a:pt x="0" y="1501"/>
                    </a:lnTo>
                    <a:lnTo>
                      <a:pt x="25" y="1506"/>
                    </a:lnTo>
                    <a:lnTo>
                      <a:pt x="50" y="1511"/>
                    </a:lnTo>
                    <a:lnTo>
                      <a:pt x="76" y="1517"/>
                    </a:lnTo>
                    <a:lnTo>
                      <a:pt x="102" y="1521"/>
                    </a:lnTo>
                    <a:lnTo>
                      <a:pt x="129" y="1525"/>
                    </a:lnTo>
                    <a:lnTo>
                      <a:pt x="157" y="1529"/>
                    </a:lnTo>
                    <a:lnTo>
                      <a:pt x="185" y="1530"/>
                    </a:lnTo>
                    <a:lnTo>
                      <a:pt x="213" y="1533"/>
                    </a:lnTo>
                    <a:lnTo>
                      <a:pt x="243" y="1534"/>
                    </a:lnTo>
                    <a:lnTo>
                      <a:pt x="271" y="1534"/>
                    </a:lnTo>
                    <a:lnTo>
                      <a:pt x="301" y="1533"/>
                    </a:lnTo>
                    <a:lnTo>
                      <a:pt x="331" y="1531"/>
                    </a:lnTo>
                    <a:lnTo>
                      <a:pt x="361" y="1530"/>
                    </a:lnTo>
                    <a:lnTo>
                      <a:pt x="393" y="1527"/>
                    </a:lnTo>
                    <a:lnTo>
                      <a:pt x="424" y="1523"/>
                    </a:lnTo>
                    <a:lnTo>
                      <a:pt x="456" y="1518"/>
                    </a:lnTo>
                    <a:lnTo>
                      <a:pt x="487" y="1513"/>
                    </a:lnTo>
                    <a:lnTo>
                      <a:pt x="520" y="1505"/>
                    </a:lnTo>
                    <a:lnTo>
                      <a:pt x="554" y="1497"/>
                    </a:lnTo>
                    <a:lnTo>
                      <a:pt x="586" y="1489"/>
                    </a:lnTo>
                    <a:lnTo>
                      <a:pt x="620" y="1478"/>
                    </a:lnTo>
                    <a:lnTo>
                      <a:pt x="654" y="1467"/>
                    </a:lnTo>
                    <a:lnTo>
                      <a:pt x="689" y="1454"/>
                    </a:lnTo>
                    <a:lnTo>
                      <a:pt x="723" y="1440"/>
                    </a:lnTo>
                    <a:lnTo>
                      <a:pt x="758" y="1426"/>
                    </a:lnTo>
                    <a:lnTo>
                      <a:pt x="793" y="1410"/>
                    </a:lnTo>
                    <a:lnTo>
                      <a:pt x="829" y="1391"/>
                    </a:lnTo>
                    <a:lnTo>
                      <a:pt x="865" y="1372"/>
                    </a:lnTo>
                    <a:lnTo>
                      <a:pt x="901" y="1352"/>
                    </a:lnTo>
                    <a:lnTo>
                      <a:pt x="938" y="1331"/>
                    </a:lnTo>
                    <a:lnTo>
                      <a:pt x="975" y="1307"/>
                    </a:lnTo>
                    <a:lnTo>
                      <a:pt x="1012" y="1282"/>
                    </a:lnTo>
                    <a:lnTo>
                      <a:pt x="1015" y="1280"/>
                    </a:lnTo>
                    <a:lnTo>
                      <a:pt x="1025" y="1270"/>
                    </a:lnTo>
                    <a:lnTo>
                      <a:pt x="1040" y="1256"/>
                    </a:lnTo>
                    <a:lnTo>
                      <a:pt x="1060" y="1234"/>
                    </a:lnTo>
                    <a:lnTo>
                      <a:pt x="1082" y="1207"/>
                    </a:lnTo>
                    <a:lnTo>
                      <a:pt x="1108" y="1175"/>
                    </a:lnTo>
                    <a:lnTo>
                      <a:pt x="1136" y="1135"/>
                    </a:lnTo>
                    <a:lnTo>
                      <a:pt x="1163" y="1091"/>
                    </a:lnTo>
                    <a:lnTo>
                      <a:pt x="1191" y="1040"/>
                    </a:lnTo>
                    <a:lnTo>
                      <a:pt x="1217" y="983"/>
                    </a:lnTo>
                    <a:lnTo>
                      <a:pt x="1241" y="920"/>
                    </a:lnTo>
                    <a:lnTo>
                      <a:pt x="1262" y="850"/>
                    </a:lnTo>
                    <a:lnTo>
                      <a:pt x="1278" y="774"/>
                    </a:lnTo>
                    <a:lnTo>
                      <a:pt x="1290" y="693"/>
                    </a:lnTo>
                    <a:lnTo>
                      <a:pt x="1296" y="605"/>
                    </a:lnTo>
                    <a:lnTo>
                      <a:pt x="1294" y="511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Freeform 41"/>
              <p:cNvSpPr>
                <a:spLocks/>
              </p:cNvSpPr>
              <p:nvPr/>
            </p:nvSpPr>
            <p:spPr bwMode="auto">
              <a:xfrm>
                <a:off x="1005" y="1376"/>
                <a:ext cx="199" cy="499"/>
              </a:xfrm>
              <a:custGeom>
                <a:avLst/>
                <a:gdLst>
                  <a:gd name="T0" fmla="*/ 173 w 598"/>
                  <a:gd name="T1" fmla="*/ 0 h 1497"/>
                  <a:gd name="T2" fmla="*/ 161 w 598"/>
                  <a:gd name="T3" fmla="*/ 1 h 1497"/>
                  <a:gd name="T4" fmla="*/ 141 w 598"/>
                  <a:gd name="T5" fmla="*/ 7 h 1497"/>
                  <a:gd name="T6" fmla="*/ 116 w 598"/>
                  <a:gd name="T7" fmla="*/ 19 h 1497"/>
                  <a:gd name="T8" fmla="*/ 89 w 598"/>
                  <a:gd name="T9" fmla="*/ 40 h 1497"/>
                  <a:gd name="T10" fmla="*/ 63 w 598"/>
                  <a:gd name="T11" fmla="*/ 74 h 1497"/>
                  <a:gd name="T12" fmla="*/ 41 w 598"/>
                  <a:gd name="T13" fmla="*/ 123 h 1497"/>
                  <a:gd name="T14" fmla="*/ 26 w 598"/>
                  <a:gd name="T15" fmla="*/ 188 h 1497"/>
                  <a:gd name="T16" fmla="*/ 23 w 598"/>
                  <a:gd name="T17" fmla="*/ 230 h 1497"/>
                  <a:gd name="T18" fmla="*/ 24 w 598"/>
                  <a:gd name="T19" fmla="*/ 244 h 1497"/>
                  <a:gd name="T20" fmla="*/ 27 w 598"/>
                  <a:gd name="T21" fmla="*/ 269 h 1497"/>
                  <a:gd name="T22" fmla="*/ 36 w 598"/>
                  <a:gd name="T23" fmla="*/ 304 h 1497"/>
                  <a:gd name="T24" fmla="*/ 53 w 598"/>
                  <a:gd name="T25" fmla="*/ 344 h 1497"/>
                  <a:gd name="T26" fmla="*/ 78 w 598"/>
                  <a:gd name="T27" fmla="*/ 388 h 1497"/>
                  <a:gd name="T28" fmla="*/ 116 w 598"/>
                  <a:gd name="T29" fmla="*/ 434 h 1497"/>
                  <a:gd name="T30" fmla="*/ 167 w 598"/>
                  <a:gd name="T31" fmla="*/ 478 h 1497"/>
                  <a:gd name="T32" fmla="*/ 197 w 598"/>
                  <a:gd name="T33" fmla="*/ 499 h 1497"/>
                  <a:gd name="T34" fmla="*/ 182 w 598"/>
                  <a:gd name="T35" fmla="*/ 493 h 1497"/>
                  <a:gd name="T36" fmla="*/ 155 w 598"/>
                  <a:gd name="T37" fmla="*/ 480 h 1497"/>
                  <a:gd name="T38" fmla="*/ 122 w 598"/>
                  <a:gd name="T39" fmla="*/ 459 h 1497"/>
                  <a:gd name="T40" fmla="*/ 86 w 598"/>
                  <a:gd name="T41" fmla="*/ 427 h 1497"/>
                  <a:gd name="T42" fmla="*/ 51 w 598"/>
                  <a:gd name="T43" fmla="*/ 383 h 1497"/>
                  <a:gd name="T44" fmla="*/ 23 w 598"/>
                  <a:gd name="T45" fmla="*/ 326 h 1497"/>
                  <a:gd name="T46" fmla="*/ 4 w 598"/>
                  <a:gd name="T47" fmla="*/ 254 h 1497"/>
                  <a:gd name="T48" fmla="*/ 0 w 598"/>
                  <a:gd name="T49" fmla="*/ 209 h 1497"/>
                  <a:gd name="T50" fmla="*/ 1 w 598"/>
                  <a:gd name="T51" fmla="*/ 193 h 1497"/>
                  <a:gd name="T52" fmla="*/ 6 w 598"/>
                  <a:gd name="T53" fmla="*/ 164 h 1497"/>
                  <a:gd name="T54" fmla="*/ 16 w 598"/>
                  <a:gd name="T55" fmla="*/ 128 h 1497"/>
                  <a:gd name="T56" fmla="*/ 33 w 598"/>
                  <a:gd name="T57" fmla="*/ 90 h 1497"/>
                  <a:gd name="T58" fmla="*/ 59 w 598"/>
                  <a:gd name="T59" fmla="*/ 53 h 1497"/>
                  <a:gd name="T60" fmla="*/ 95 w 598"/>
                  <a:gd name="T61" fmla="*/ 23 h 1497"/>
                  <a:gd name="T62" fmla="*/ 144 w 598"/>
                  <a:gd name="T63" fmla="*/ 3 h 14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8"/>
                  <a:gd name="T97" fmla="*/ 0 h 1497"/>
                  <a:gd name="T98" fmla="*/ 598 w 598"/>
                  <a:gd name="T99" fmla="*/ 1497 h 14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8" h="1497">
                    <a:moveTo>
                      <a:pt x="523" y="0"/>
                    </a:moveTo>
                    <a:lnTo>
                      <a:pt x="519" y="0"/>
                    </a:lnTo>
                    <a:lnTo>
                      <a:pt x="505" y="1"/>
                    </a:lnTo>
                    <a:lnTo>
                      <a:pt x="484" y="4"/>
                    </a:lnTo>
                    <a:lnTo>
                      <a:pt x="457" y="10"/>
                    </a:lnTo>
                    <a:lnTo>
                      <a:pt x="424" y="21"/>
                    </a:lnTo>
                    <a:lnTo>
                      <a:pt x="388" y="36"/>
                    </a:lnTo>
                    <a:lnTo>
                      <a:pt x="349" y="57"/>
                    </a:lnTo>
                    <a:lnTo>
                      <a:pt x="309" y="85"/>
                    </a:lnTo>
                    <a:lnTo>
                      <a:pt x="267" y="121"/>
                    </a:lnTo>
                    <a:lnTo>
                      <a:pt x="227" y="167"/>
                    </a:lnTo>
                    <a:lnTo>
                      <a:pt x="189" y="222"/>
                    </a:lnTo>
                    <a:lnTo>
                      <a:pt x="154" y="289"/>
                    </a:lnTo>
                    <a:lnTo>
                      <a:pt x="123" y="368"/>
                    </a:lnTo>
                    <a:lnTo>
                      <a:pt x="98" y="459"/>
                    </a:lnTo>
                    <a:lnTo>
                      <a:pt x="79" y="565"/>
                    </a:lnTo>
                    <a:lnTo>
                      <a:pt x="68" y="685"/>
                    </a:lnTo>
                    <a:lnTo>
                      <a:pt x="68" y="690"/>
                    </a:lnTo>
                    <a:lnTo>
                      <a:pt x="68" y="706"/>
                    </a:lnTo>
                    <a:lnTo>
                      <a:pt x="71" y="732"/>
                    </a:lnTo>
                    <a:lnTo>
                      <a:pt x="75" y="767"/>
                    </a:lnTo>
                    <a:lnTo>
                      <a:pt x="81" y="808"/>
                    </a:lnTo>
                    <a:lnTo>
                      <a:pt x="93" y="858"/>
                    </a:lnTo>
                    <a:lnTo>
                      <a:pt x="109" y="911"/>
                    </a:lnTo>
                    <a:lnTo>
                      <a:pt x="129" y="970"/>
                    </a:lnTo>
                    <a:lnTo>
                      <a:pt x="158" y="1033"/>
                    </a:lnTo>
                    <a:lnTo>
                      <a:pt x="192" y="1099"/>
                    </a:lnTo>
                    <a:lnTo>
                      <a:pt x="235" y="1165"/>
                    </a:lnTo>
                    <a:lnTo>
                      <a:pt x="286" y="1234"/>
                    </a:lnTo>
                    <a:lnTo>
                      <a:pt x="348" y="1302"/>
                    </a:lnTo>
                    <a:lnTo>
                      <a:pt x="420" y="1370"/>
                    </a:lnTo>
                    <a:lnTo>
                      <a:pt x="502" y="1435"/>
                    </a:lnTo>
                    <a:lnTo>
                      <a:pt x="598" y="1497"/>
                    </a:lnTo>
                    <a:lnTo>
                      <a:pt x="592" y="1496"/>
                    </a:lnTo>
                    <a:lnTo>
                      <a:pt x="574" y="1489"/>
                    </a:lnTo>
                    <a:lnTo>
                      <a:pt x="546" y="1479"/>
                    </a:lnTo>
                    <a:lnTo>
                      <a:pt x="510" y="1463"/>
                    </a:lnTo>
                    <a:lnTo>
                      <a:pt x="467" y="1440"/>
                    </a:lnTo>
                    <a:lnTo>
                      <a:pt x="418" y="1412"/>
                    </a:lnTo>
                    <a:lnTo>
                      <a:pt x="366" y="1376"/>
                    </a:lnTo>
                    <a:lnTo>
                      <a:pt x="312" y="1333"/>
                    </a:lnTo>
                    <a:lnTo>
                      <a:pt x="258" y="1281"/>
                    </a:lnTo>
                    <a:lnTo>
                      <a:pt x="204" y="1219"/>
                    </a:lnTo>
                    <a:lnTo>
                      <a:pt x="154" y="1149"/>
                    </a:lnTo>
                    <a:lnTo>
                      <a:pt x="108" y="1069"/>
                    </a:lnTo>
                    <a:lnTo>
                      <a:pt x="68" y="978"/>
                    </a:lnTo>
                    <a:lnTo>
                      <a:pt x="36" y="875"/>
                    </a:lnTo>
                    <a:lnTo>
                      <a:pt x="12" y="761"/>
                    </a:lnTo>
                    <a:lnTo>
                      <a:pt x="0" y="634"/>
                    </a:lnTo>
                    <a:lnTo>
                      <a:pt x="0" y="627"/>
                    </a:lnTo>
                    <a:lnTo>
                      <a:pt x="1" y="607"/>
                    </a:lnTo>
                    <a:lnTo>
                      <a:pt x="4" y="578"/>
                    </a:lnTo>
                    <a:lnTo>
                      <a:pt x="10" y="539"/>
                    </a:lnTo>
                    <a:lnTo>
                      <a:pt x="18" y="492"/>
                    </a:lnTo>
                    <a:lnTo>
                      <a:pt x="31" y="440"/>
                    </a:lnTo>
                    <a:lnTo>
                      <a:pt x="48" y="384"/>
                    </a:lnTo>
                    <a:lnTo>
                      <a:pt x="71" y="326"/>
                    </a:lnTo>
                    <a:lnTo>
                      <a:pt x="99" y="269"/>
                    </a:lnTo>
                    <a:lnTo>
                      <a:pt x="134" y="211"/>
                    </a:lnTo>
                    <a:lnTo>
                      <a:pt x="176" y="158"/>
                    </a:lnTo>
                    <a:lnTo>
                      <a:pt x="226" y="109"/>
                    </a:lnTo>
                    <a:lnTo>
                      <a:pt x="286" y="68"/>
                    </a:lnTo>
                    <a:lnTo>
                      <a:pt x="354" y="34"/>
                    </a:lnTo>
                    <a:lnTo>
                      <a:pt x="433" y="10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Freeform 42"/>
              <p:cNvSpPr>
                <a:spLocks/>
              </p:cNvSpPr>
              <p:nvPr/>
            </p:nvSpPr>
            <p:spPr bwMode="auto">
              <a:xfrm>
                <a:off x="1467" y="1353"/>
                <a:ext cx="119" cy="162"/>
              </a:xfrm>
              <a:custGeom>
                <a:avLst/>
                <a:gdLst>
                  <a:gd name="T0" fmla="*/ 0 w 358"/>
                  <a:gd name="T1" fmla="*/ 2 h 487"/>
                  <a:gd name="T2" fmla="*/ 1 w 358"/>
                  <a:gd name="T3" fmla="*/ 2 h 487"/>
                  <a:gd name="T4" fmla="*/ 4 w 358"/>
                  <a:gd name="T5" fmla="*/ 3 h 487"/>
                  <a:gd name="T6" fmla="*/ 9 w 358"/>
                  <a:gd name="T7" fmla="*/ 6 h 487"/>
                  <a:gd name="T8" fmla="*/ 16 w 358"/>
                  <a:gd name="T9" fmla="*/ 9 h 487"/>
                  <a:gd name="T10" fmla="*/ 24 w 358"/>
                  <a:gd name="T11" fmla="*/ 13 h 487"/>
                  <a:gd name="T12" fmla="*/ 33 w 358"/>
                  <a:gd name="T13" fmla="*/ 19 h 487"/>
                  <a:gd name="T14" fmla="*/ 42 w 358"/>
                  <a:gd name="T15" fmla="*/ 26 h 487"/>
                  <a:gd name="T16" fmla="*/ 53 w 358"/>
                  <a:gd name="T17" fmla="*/ 34 h 487"/>
                  <a:gd name="T18" fmla="*/ 63 w 358"/>
                  <a:gd name="T19" fmla="*/ 45 h 487"/>
                  <a:gd name="T20" fmla="*/ 73 w 358"/>
                  <a:gd name="T21" fmla="*/ 56 h 487"/>
                  <a:gd name="T22" fmla="*/ 83 w 358"/>
                  <a:gd name="T23" fmla="*/ 69 h 487"/>
                  <a:gd name="T24" fmla="*/ 92 w 358"/>
                  <a:gd name="T25" fmla="*/ 83 h 487"/>
                  <a:gd name="T26" fmla="*/ 101 w 358"/>
                  <a:gd name="T27" fmla="*/ 100 h 487"/>
                  <a:gd name="T28" fmla="*/ 108 w 358"/>
                  <a:gd name="T29" fmla="*/ 119 h 487"/>
                  <a:gd name="T30" fmla="*/ 115 w 358"/>
                  <a:gd name="T31" fmla="*/ 139 h 487"/>
                  <a:gd name="T32" fmla="*/ 119 w 358"/>
                  <a:gd name="T33" fmla="*/ 162 h 487"/>
                  <a:gd name="T34" fmla="*/ 119 w 358"/>
                  <a:gd name="T35" fmla="*/ 158 h 487"/>
                  <a:gd name="T36" fmla="*/ 118 w 358"/>
                  <a:gd name="T37" fmla="*/ 146 h 487"/>
                  <a:gd name="T38" fmla="*/ 116 w 358"/>
                  <a:gd name="T39" fmla="*/ 129 h 487"/>
                  <a:gd name="T40" fmla="*/ 113 w 358"/>
                  <a:gd name="T41" fmla="*/ 108 h 487"/>
                  <a:gd name="T42" fmla="*/ 107 w 358"/>
                  <a:gd name="T43" fmla="*/ 84 h 487"/>
                  <a:gd name="T44" fmla="*/ 99 w 358"/>
                  <a:gd name="T45" fmla="*/ 60 h 487"/>
                  <a:gd name="T46" fmla="*/ 87 w 358"/>
                  <a:gd name="T47" fmla="*/ 37 h 487"/>
                  <a:gd name="T48" fmla="*/ 71 w 358"/>
                  <a:gd name="T49" fmla="*/ 16 h 487"/>
                  <a:gd name="T50" fmla="*/ 70 w 358"/>
                  <a:gd name="T51" fmla="*/ 16 h 487"/>
                  <a:gd name="T52" fmla="*/ 69 w 358"/>
                  <a:gd name="T53" fmla="*/ 15 h 487"/>
                  <a:gd name="T54" fmla="*/ 66 w 358"/>
                  <a:gd name="T55" fmla="*/ 14 h 487"/>
                  <a:gd name="T56" fmla="*/ 63 w 358"/>
                  <a:gd name="T57" fmla="*/ 12 h 487"/>
                  <a:gd name="T58" fmla="*/ 60 w 358"/>
                  <a:gd name="T59" fmla="*/ 11 h 487"/>
                  <a:gd name="T60" fmla="*/ 56 w 358"/>
                  <a:gd name="T61" fmla="*/ 9 h 487"/>
                  <a:gd name="T62" fmla="*/ 51 w 358"/>
                  <a:gd name="T63" fmla="*/ 8 h 487"/>
                  <a:gd name="T64" fmla="*/ 46 w 358"/>
                  <a:gd name="T65" fmla="*/ 6 h 487"/>
                  <a:gd name="T66" fmla="*/ 40 w 358"/>
                  <a:gd name="T67" fmla="*/ 4 h 487"/>
                  <a:gd name="T68" fmla="*/ 34 w 358"/>
                  <a:gd name="T69" fmla="*/ 3 h 487"/>
                  <a:gd name="T70" fmla="*/ 29 w 358"/>
                  <a:gd name="T71" fmla="*/ 1 h 487"/>
                  <a:gd name="T72" fmla="*/ 23 w 358"/>
                  <a:gd name="T73" fmla="*/ 0 h 487"/>
                  <a:gd name="T74" fmla="*/ 17 w 358"/>
                  <a:gd name="T75" fmla="*/ 0 h 487"/>
                  <a:gd name="T76" fmla="*/ 11 w 358"/>
                  <a:gd name="T77" fmla="*/ 0 h 487"/>
                  <a:gd name="T78" fmla="*/ 5 w 358"/>
                  <a:gd name="T79" fmla="*/ 0 h 487"/>
                  <a:gd name="T80" fmla="*/ 0 w 358"/>
                  <a:gd name="T81" fmla="*/ 2 h 4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8"/>
                  <a:gd name="T124" fmla="*/ 0 h 487"/>
                  <a:gd name="T125" fmla="*/ 358 w 358"/>
                  <a:gd name="T126" fmla="*/ 487 h 48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8" h="487">
                    <a:moveTo>
                      <a:pt x="0" y="5"/>
                    </a:moveTo>
                    <a:lnTo>
                      <a:pt x="3" y="6"/>
                    </a:lnTo>
                    <a:lnTo>
                      <a:pt x="13" y="10"/>
                    </a:lnTo>
                    <a:lnTo>
                      <a:pt x="28" y="17"/>
                    </a:lnTo>
                    <a:lnTo>
                      <a:pt x="48" y="27"/>
                    </a:lnTo>
                    <a:lnTo>
                      <a:pt x="72" y="40"/>
                    </a:lnTo>
                    <a:lnTo>
                      <a:pt x="99" y="57"/>
                    </a:lnTo>
                    <a:lnTo>
                      <a:pt x="127" y="79"/>
                    </a:lnTo>
                    <a:lnTo>
                      <a:pt x="158" y="103"/>
                    </a:lnTo>
                    <a:lnTo>
                      <a:pt x="189" y="134"/>
                    </a:lnTo>
                    <a:lnTo>
                      <a:pt x="220" y="167"/>
                    </a:lnTo>
                    <a:lnTo>
                      <a:pt x="250" y="207"/>
                    </a:lnTo>
                    <a:lnTo>
                      <a:pt x="278" y="251"/>
                    </a:lnTo>
                    <a:lnTo>
                      <a:pt x="304" y="301"/>
                    </a:lnTo>
                    <a:lnTo>
                      <a:pt x="326" y="357"/>
                    </a:lnTo>
                    <a:lnTo>
                      <a:pt x="345" y="419"/>
                    </a:lnTo>
                    <a:lnTo>
                      <a:pt x="358" y="487"/>
                    </a:lnTo>
                    <a:lnTo>
                      <a:pt x="358" y="475"/>
                    </a:lnTo>
                    <a:lnTo>
                      <a:pt x="356" y="440"/>
                    </a:lnTo>
                    <a:lnTo>
                      <a:pt x="350" y="388"/>
                    </a:lnTo>
                    <a:lnTo>
                      <a:pt x="339" y="325"/>
                    </a:lnTo>
                    <a:lnTo>
                      <a:pt x="323" y="254"/>
                    </a:lnTo>
                    <a:lnTo>
                      <a:pt x="297" y="180"/>
                    </a:lnTo>
                    <a:lnTo>
                      <a:pt x="261" y="111"/>
                    </a:lnTo>
                    <a:lnTo>
                      <a:pt x="213" y="48"/>
                    </a:lnTo>
                    <a:lnTo>
                      <a:pt x="212" y="47"/>
                    </a:lnTo>
                    <a:lnTo>
                      <a:pt x="208" y="45"/>
                    </a:lnTo>
                    <a:lnTo>
                      <a:pt x="200" y="41"/>
                    </a:lnTo>
                    <a:lnTo>
                      <a:pt x="191" y="37"/>
                    </a:lnTo>
                    <a:lnTo>
                      <a:pt x="180" y="33"/>
                    </a:lnTo>
                    <a:lnTo>
                      <a:pt x="167" y="28"/>
                    </a:lnTo>
                    <a:lnTo>
                      <a:pt x="153" y="23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6" y="4"/>
                    </a:lnTo>
                    <a:lnTo>
                      <a:pt x="68" y="1"/>
                    </a:lnTo>
                    <a:lnTo>
                      <a:pt x="50" y="0"/>
                    </a:lnTo>
                    <a:lnTo>
                      <a:pt x="32" y="0"/>
                    </a:lnTo>
                    <a:lnTo>
                      <a:pt x="16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Freeform 43"/>
              <p:cNvSpPr>
                <a:spLocks/>
              </p:cNvSpPr>
              <p:nvPr/>
            </p:nvSpPr>
            <p:spPr bwMode="auto">
              <a:xfrm>
                <a:off x="1129" y="1374"/>
                <a:ext cx="274" cy="70"/>
              </a:xfrm>
              <a:custGeom>
                <a:avLst/>
                <a:gdLst>
                  <a:gd name="T0" fmla="*/ 71 w 824"/>
                  <a:gd name="T1" fmla="*/ 0 h 211"/>
                  <a:gd name="T2" fmla="*/ 76 w 824"/>
                  <a:gd name="T3" fmla="*/ 7 h 211"/>
                  <a:gd name="T4" fmla="*/ 84 w 824"/>
                  <a:gd name="T5" fmla="*/ 14 h 211"/>
                  <a:gd name="T6" fmla="*/ 86 w 824"/>
                  <a:gd name="T7" fmla="*/ 14 h 211"/>
                  <a:gd name="T8" fmla="*/ 79 w 824"/>
                  <a:gd name="T9" fmla="*/ 12 h 211"/>
                  <a:gd name="T10" fmla="*/ 67 w 824"/>
                  <a:gd name="T11" fmla="*/ 13 h 211"/>
                  <a:gd name="T12" fmla="*/ 49 w 824"/>
                  <a:gd name="T13" fmla="*/ 20 h 211"/>
                  <a:gd name="T14" fmla="*/ 22 w 824"/>
                  <a:gd name="T15" fmla="*/ 35 h 211"/>
                  <a:gd name="T16" fmla="*/ 1 w 824"/>
                  <a:gd name="T17" fmla="*/ 50 h 211"/>
                  <a:gd name="T18" fmla="*/ 11 w 824"/>
                  <a:gd name="T19" fmla="*/ 44 h 211"/>
                  <a:gd name="T20" fmla="*/ 31 w 824"/>
                  <a:gd name="T21" fmla="*/ 35 h 211"/>
                  <a:gd name="T22" fmla="*/ 57 w 824"/>
                  <a:gd name="T23" fmla="*/ 27 h 211"/>
                  <a:gd name="T24" fmla="*/ 87 w 824"/>
                  <a:gd name="T25" fmla="*/ 23 h 211"/>
                  <a:gd name="T26" fmla="*/ 119 w 824"/>
                  <a:gd name="T27" fmla="*/ 28 h 211"/>
                  <a:gd name="T28" fmla="*/ 107 w 824"/>
                  <a:gd name="T29" fmla="*/ 35 h 211"/>
                  <a:gd name="T30" fmla="*/ 86 w 824"/>
                  <a:gd name="T31" fmla="*/ 54 h 211"/>
                  <a:gd name="T32" fmla="*/ 75 w 824"/>
                  <a:gd name="T33" fmla="*/ 70 h 211"/>
                  <a:gd name="T34" fmla="*/ 82 w 824"/>
                  <a:gd name="T35" fmla="*/ 64 h 211"/>
                  <a:gd name="T36" fmla="*/ 93 w 824"/>
                  <a:gd name="T37" fmla="*/ 55 h 211"/>
                  <a:gd name="T38" fmla="*/ 108 w 824"/>
                  <a:gd name="T39" fmla="*/ 45 h 211"/>
                  <a:gd name="T40" fmla="*/ 124 w 824"/>
                  <a:gd name="T41" fmla="*/ 37 h 211"/>
                  <a:gd name="T42" fmla="*/ 139 w 824"/>
                  <a:gd name="T43" fmla="*/ 34 h 211"/>
                  <a:gd name="T44" fmla="*/ 156 w 824"/>
                  <a:gd name="T45" fmla="*/ 35 h 211"/>
                  <a:gd name="T46" fmla="*/ 158 w 824"/>
                  <a:gd name="T47" fmla="*/ 38 h 211"/>
                  <a:gd name="T48" fmla="*/ 151 w 824"/>
                  <a:gd name="T49" fmla="*/ 64 h 211"/>
                  <a:gd name="T50" fmla="*/ 155 w 824"/>
                  <a:gd name="T51" fmla="*/ 56 h 211"/>
                  <a:gd name="T52" fmla="*/ 165 w 824"/>
                  <a:gd name="T53" fmla="*/ 43 h 211"/>
                  <a:gd name="T54" fmla="*/ 175 w 824"/>
                  <a:gd name="T55" fmla="*/ 39 h 211"/>
                  <a:gd name="T56" fmla="*/ 184 w 824"/>
                  <a:gd name="T57" fmla="*/ 37 h 211"/>
                  <a:gd name="T58" fmla="*/ 190 w 824"/>
                  <a:gd name="T59" fmla="*/ 36 h 211"/>
                  <a:gd name="T60" fmla="*/ 210 w 824"/>
                  <a:gd name="T61" fmla="*/ 45 h 211"/>
                  <a:gd name="T62" fmla="*/ 210 w 824"/>
                  <a:gd name="T63" fmla="*/ 31 h 211"/>
                  <a:gd name="T64" fmla="*/ 220 w 824"/>
                  <a:gd name="T65" fmla="*/ 31 h 211"/>
                  <a:gd name="T66" fmla="*/ 236 w 824"/>
                  <a:gd name="T67" fmla="*/ 33 h 211"/>
                  <a:gd name="T68" fmla="*/ 253 w 824"/>
                  <a:gd name="T69" fmla="*/ 37 h 211"/>
                  <a:gd name="T70" fmla="*/ 268 w 824"/>
                  <a:gd name="T71" fmla="*/ 44 h 211"/>
                  <a:gd name="T72" fmla="*/ 274 w 824"/>
                  <a:gd name="T73" fmla="*/ 50 h 211"/>
                  <a:gd name="T74" fmla="*/ 268 w 824"/>
                  <a:gd name="T75" fmla="*/ 37 h 211"/>
                  <a:gd name="T76" fmla="*/ 259 w 824"/>
                  <a:gd name="T77" fmla="*/ 23 h 211"/>
                  <a:gd name="T78" fmla="*/ 252 w 824"/>
                  <a:gd name="T79" fmla="*/ 16 h 211"/>
                  <a:gd name="T80" fmla="*/ 256 w 824"/>
                  <a:gd name="T81" fmla="*/ 11 h 211"/>
                  <a:gd name="T82" fmla="*/ 260 w 824"/>
                  <a:gd name="T83" fmla="*/ 8 h 211"/>
                  <a:gd name="T84" fmla="*/ 257 w 824"/>
                  <a:gd name="T85" fmla="*/ 9 h 211"/>
                  <a:gd name="T86" fmla="*/ 248 w 824"/>
                  <a:gd name="T87" fmla="*/ 11 h 211"/>
                  <a:gd name="T88" fmla="*/ 233 w 824"/>
                  <a:gd name="T89" fmla="*/ 13 h 211"/>
                  <a:gd name="T90" fmla="*/ 213 w 824"/>
                  <a:gd name="T91" fmla="*/ 16 h 211"/>
                  <a:gd name="T92" fmla="*/ 188 w 824"/>
                  <a:gd name="T93" fmla="*/ 17 h 211"/>
                  <a:gd name="T94" fmla="*/ 174 w 824"/>
                  <a:gd name="T95" fmla="*/ 17 h 211"/>
                  <a:gd name="T96" fmla="*/ 156 w 824"/>
                  <a:gd name="T97" fmla="*/ 17 h 211"/>
                  <a:gd name="T98" fmla="*/ 125 w 824"/>
                  <a:gd name="T99" fmla="*/ 14 h 2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24"/>
                  <a:gd name="T151" fmla="*/ 0 h 211"/>
                  <a:gd name="T152" fmla="*/ 824 w 824"/>
                  <a:gd name="T153" fmla="*/ 211 h 2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24" h="211">
                    <a:moveTo>
                      <a:pt x="377" y="42"/>
                    </a:moveTo>
                    <a:lnTo>
                      <a:pt x="213" y="0"/>
                    </a:lnTo>
                    <a:lnTo>
                      <a:pt x="214" y="1"/>
                    </a:lnTo>
                    <a:lnTo>
                      <a:pt x="217" y="6"/>
                    </a:lnTo>
                    <a:lnTo>
                      <a:pt x="223" y="13"/>
                    </a:lnTo>
                    <a:lnTo>
                      <a:pt x="229" y="21"/>
                    </a:lnTo>
                    <a:lnTo>
                      <a:pt x="237" y="29"/>
                    </a:lnTo>
                    <a:lnTo>
                      <a:pt x="245" y="36"/>
                    </a:lnTo>
                    <a:lnTo>
                      <a:pt x="253" y="41"/>
                    </a:lnTo>
                    <a:lnTo>
                      <a:pt x="261" y="42"/>
                    </a:lnTo>
                    <a:lnTo>
                      <a:pt x="260" y="42"/>
                    </a:lnTo>
                    <a:lnTo>
                      <a:pt x="258" y="41"/>
                    </a:lnTo>
                    <a:lnTo>
                      <a:pt x="253" y="40"/>
                    </a:lnTo>
                    <a:lnTo>
                      <a:pt x="247" y="38"/>
                    </a:lnTo>
                    <a:lnTo>
                      <a:pt x="239" y="37"/>
                    </a:lnTo>
                    <a:lnTo>
                      <a:pt x="229" y="37"/>
                    </a:lnTo>
                    <a:lnTo>
                      <a:pt x="217" y="38"/>
                    </a:lnTo>
                    <a:lnTo>
                      <a:pt x="202" y="40"/>
                    </a:lnTo>
                    <a:lnTo>
                      <a:pt x="186" y="44"/>
                    </a:lnTo>
                    <a:lnTo>
                      <a:pt x="167" y="51"/>
                    </a:lnTo>
                    <a:lnTo>
                      <a:pt x="146" y="59"/>
                    </a:lnTo>
                    <a:lnTo>
                      <a:pt x="122" y="71"/>
                    </a:lnTo>
                    <a:lnTo>
                      <a:pt x="96" y="85"/>
                    </a:lnTo>
                    <a:lnTo>
                      <a:pt x="66" y="104"/>
                    </a:lnTo>
                    <a:lnTo>
                      <a:pt x="35" y="125"/>
                    </a:lnTo>
                    <a:lnTo>
                      <a:pt x="0" y="152"/>
                    </a:lnTo>
                    <a:lnTo>
                      <a:pt x="2" y="151"/>
                    </a:lnTo>
                    <a:lnTo>
                      <a:pt x="9" y="147"/>
                    </a:lnTo>
                    <a:lnTo>
                      <a:pt x="18" y="142"/>
                    </a:lnTo>
                    <a:lnTo>
                      <a:pt x="33" y="134"/>
                    </a:lnTo>
                    <a:lnTo>
                      <a:pt x="50" y="124"/>
                    </a:lnTo>
                    <a:lnTo>
                      <a:pt x="69" y="115"/>
                    </a:lnTo>
                    <a:lnTo>
                      <a:pt x="92" y="105"/>
                    </a:lnTo>
                    <a:lnTo>
                      <a:pt x="116" y="96"/>
                    </a:lnTo>
                    <a:lnTo>
                      <a:pt x="143" y="87"/>
                    </a:lnTo>
                    <a:lnTo>
                      <a:pt x="172" y="80"/>
                    </a:lnTo>
                    <a:lnTo>
                      <a:pt x="201" y="73"/>
                    </a:lnTo>
                    <a:lnTo>
                      <a:pt x="232" y="69"/>
                    </a:lnTo>
                    <a:lnTo>
                      <a:pt x="263" y="68"/>
                    </a:lnTo>
                    <a:lnTo>
                      <a:pt x="295" y="71"/>
                    </a:lnTo>
                    <a:lnTo>
                      <a:pt x="325" y="75"/>
                    </a:lnTo>
                    <a:lnTo>
                      <a:pt x="357" y="84"/>
                    </a:lnTo>
                    <a:lnTo>
                      <a:pt x="352" y="87"/>
                    </a:lnTo>
                    <a:lnTo>
                      <a:pt x="340" y="95"/>
                    </a:lnTo>
                    <a:lnTo>
                      <a:pt x="323" y="107"/>
                    </a:lnTo>
                    <a:lnTo>
                      <a:pt x="302" y="121"/>
                    </a:lnTo>
                    <a:lnTo>
                      <a:pt x="279" y="142"/>
                    </a:lnTo>
                    <a:lnTo>
                      <a:pt x="259" y="163"/>
                    </a:lnTo>
                    <a:lnTo>
                      <a:pt x="240" y="186"/>
                    </a:lnTo>
                    <a:lnTo>
                      <a:pt x="226" y="211"/>
                    </a:lnTo>
                    <a:lnTo>
                      <a:pt x="227" y="210"/>
                    </a:lnTo>
                    <a:lnTo>
                      <a:pt x="232" y="206"/>
                    </a:lnTo>
                    <a:lnTo>
                      <a:pt x="237" y="200"/>
                    </a:lnTo>
                    <a:lnTo>
                      <a:pt x="246" y="194"/>
                    </a:lnTo>
                    <a:lnTo>
                      <a:pt x="256" y="186"/>
                    </a:lnTo>
                    <a:lnTo>
                      <a:pt x="267" y="176"/>
                    </a:lnTo>
                    <a:lnTo>
                      <a:pt x="281" y="167"/>
                    </a:lnTo>
                    <a:lnTo>
                      <a:pt x="295" y="156"/>
                    </a:lnTo>
                    <a:lnTo>
                      <a:pt x="309" y="146"/>
                    </a:lnTo>
                    <a:lnTo>
                      <a:pt x="325" y="136"/>
                    </a:lnTo>
                    <a:lnTo>
                      <a:pt x="340" y="127"/>
                    </a:lnTo>
                    <a:lnTo>
                      <a:pt x="357" y="119"/>
                    </a:lnTo>
                    <a:lnTo>
                      <a:pt x="373" y="112"/>
                    </a:lnTo>
                    <a:lnTo>
                      <a:pt x="389" y="107"/>
                    </a:lnTo>
                    <a:lnTo>
                      <a:pt x="405" y="103"/>
                    </a:lnTo>
                    <a:lnTo>
                      <a:pt x="419" y="101"/>
                    </a:lnTo>
                    <a:lnTo>
                      <a:pt x="443" y="103"/>
                    </a:lnTo>
                    <a:lnTo>
                      <a:pt x="460" y="104"/>
                    </a:lnTo>
                    <a:lnTo>
                      <a:pt x="470" y="107"/>
                    </a:lnTo>
                    <a:lnTo>
                      <a:pt x="475" y="109"/>
                    </a:lnTo>
                    <a:lnTo>
                      <a:pt x="476" y="112"/>
                    </a:lnTo>
                    <a:lnTo>
                      <a:pt x="476" y="115"/>
                    </a:lnTo>
                    <a:lnTo>
                      <a:pt x="475" y="116"/>
                    </a:lnTo>
                    <a:lnTo>
                      <a:pt x="474" y="117"/>
                    </a:lnTo>
                    <a:lnTo>
                      <a:pt x="454" y="194"/>
                    </a:lnTo>
                    <a:lnTo>
                      <a:pt x="455" y="191"/>
                    </a:lnTo>
                    <a:lnTo>
                      <a:pt x="459" y="182"/>
                    </a:lnTo>
                    <a:lnTo>
                      <a:pt x="465" y="170"/>
                    </a:lnTo>
                    <a:lnTo>
                      <a:pt x="474" y="155"/>
                    </a:lnTo>
                    <a:lnTo>
                      <a:pt x="484" y="142"/>
                    </a:lnTo>
                    <a:lnTo>
                      <a:pt x="495" y="129"/>
                    </a:lnTo>
                    <a:lnTo>
                      <a:pt x="505" y="120"/>
                    </a:lnTo>
                    <a:lnTo>
                      <a:pt x="516" y="117"/>
                    </a:lnTo>
                    <a:lnTo>
                      <a:pt x="525" y="117"/>
                    </a:lnTo>
                    <a:lnTo>
                      <a:pt x="536" y="116"/>
                    </a:lnTo>
                    <a:lnTo>
                      <a:pt x="545" y="115"/>
                    </a:lnTo>
                    <a:lnTo>
                      <a:pt x="554" y="113"/>
                    </a:lnTo>
                    <a:lnTo>
                      <a:pt x="560" y="112"/>
                    </a:lnTo>
                    <a:lnTo>
                      <a:pt x="567" y="111"/>
                    </a:lnTo>
                    <a:lnTo>
                      <a:pt x="570" y="109"/>
                    </a:lnTo>
                    <a:lnTo>
                      <a:pt x="571" y="109"/>
                    </a:lnTo>
                    <a:lnTo>
                      <a:pt x="618" y="160"/>
                    </a:lnTo>
                    <a:lnTo>
                      <a:pt x="631" y="135"/>
                    </a:lnTo>
                    <a:lnTo>
                      <a:pt x="624" y="92"/>
                    </a:lnTo>
                    <a:lnTo>
                      <a:pt x="626" y="92"/>
                    </a:lnTo>
                    <a:lnTo>
                      <a:pt x="632" y="92"/>
                    </a:lnTo>
                    <a:lnTo>
                      <a:pt x="640" y="92"/>
                    </a:lnTo>
                    <a:lnTo>
                      <a:pt x="650" y="93"/>
                    </a:lnTo>
                    <a:lnTo>
                      <a:pt x="663" y="93"/>
                    </a:lnTo>
                    <a:lnTo>
                      <a:pt x="679" y="95"/>
                    </a:lnTo>
                    <a:lnTo>
                      <a:pt x="695" y="97"/>
                    </a:lnTo>
                    <a:lnTo>
                      <a:pt x="711" y="100"/>
                    </a:lnTo>
                    <a:lnTo>
                      <a:pt x="729" y="103"/>
                    </a:lnTo>
                    <a:lnTo>
                      <a:pt x="746" y="107"/>
                    </a:lnTo>
                    <a:lnTo>
                      <a:pt x="762" y="112"/>
                    </a:lnTo>
                    <a:lnTo>
                      <a:pt x="779" y="117"/>
                    </a:lnTo>
                    <a:lnTo>
                      <a:pt x="793" y="124"/>
                    </a:lnTo>
                    <a:lnTo>
                      <a:pt x="806" y="132"/>
                    </a:lnTo>
                    <a:lnTo>
                      <a:pt x="817" y="142"/>
                    </a:lnTo>
                    <a:lnTo>
                      <a:pt x="824" y="152"/>
                    </a:lnTo>
                    <a:lnTo>
                      <a:pt x="823" y="150"/>
                    </a:lnTo>
                    <a:lnTo>
                      <a:pt x="820" y="140"/>
                    </a:lnTo>
                    <a:lnTo>
                      <a:pt x="814" y="127"/>
                    </a:lnTo>
                    <a:lnTo>
                      <a:pt x="807" y="112"/>
                    </a:lnTo>
                    <a:lnTo>
                      <a:pt x="798" y="96"/>
                    </a:lnTo>
                    <a:lnTo>
                      <a:pt x="790" y="80"/>
                    </a:lnTo>
                    <a:lnTo>
                      <a:pt x="779" y="68"/>
                    </a:lnTo>
                    <a:lnTo>
                      <a:pt x="769" y="59"/>
                    </a:lnTo>
                    <a:lnTo>
                      <a:pt x="761" y="52"/>
                    </a:lnTo>
                    <a:lnTo>
                      <a:pt x="759" y="47"/>
                    </a:lnTo>
                    <a:lnTo>
                      <a:pt x="761" y="41"/>
                    </a:lnTo>
                    <a:lnTo>
                      <a:pt x="766" y="36"/>
                    </a:lnTo>
                    <a:lnTo>
                      <a:pt x="771" y="32"/>
                    </a:lnTo>
                    <a:lnTo>
                      <a:pt x="777" y="28"/>
                    </a:lnTo>
                    <a:lnTo>
                      <a:pt x="781" y="26"/>
                    </a:lnTo>
                    <a:lnTo>
                      <a:pt x="783" y="25"/>
                    </a:lnTo>
                    <a:lnTo>
                      <a:pt x="782" y="25"/>
                    </a:lnTo>
                    <a:lnTo>
                      <a:pt x="779" y="26"/>
                    </a:lnTo>
                    <a:lnTo>
                      <a:pt x="773" y="28"/>
                    </a:lnTo>
                    <a:lnTo>
                      <a:pt x="767" y="29"/>
                    </a:lnTo>
                    <a:lnTo>
                      <a:pt x="757" y="30"/>
                    </a:lnTo>
                    <a:lnTo>
                      <a:pt x="746" y="33"/>
                    </a:lnTo>
                    <a:lnTo>
                      <a:pt x="733" y="36"/>
                    </a:lnTo>
                    <a:lnTo>
                      <a:pt x="719" y="37"/>
                    </a:lnTo>
                    <a:lnTo>
                      <a:pt x="702" y="40"/>
                    </a:lnTo>
                    <a:lnTo>
                      <a:pt x="683" y="42"/>
                    </a:lnTo>
                    <a:lnTo>
                      <a:pt x="662" y="45"/>
                    </a:lnTo>
                    <a:lnTo>
                      <a:pt x="641" y="47"/>
                    </a:lnTo>
                    <a:lnTo>
                      <a:pt x="617" y="48"/>
                    </a:lnTo>
                    <a:lnTo>
                      <a:pt x="592" y="49"/>
                    </a:lnTo>
                    <a:lnTo>
                      <a:pt x="564" y="51"/>
                    </a:lnTo>
                    <a:lnTo>
                      <a:pt x="536" y="51"/>
                    </a:lnTo>
                    <a:lnTo>
                      <a:pt x="533" y="51"/>
                    </a:lnTo>
                    <a:lnTo>
                      <a:pt x="524" y="52"/>
                    </a:lnTo>
                    <a:lnTo>
                      <a:pt x="510" y="52"/>
                    </a:lnTo>
                    <a:lnTo>
                      <a:pt x="490" y="52"/>
                    </a:lnTo>
                    <a:lnTo>
                      <a:pt x="468" y="52"/>
                    </a:lnTo>
                    <a:lnTo>
                      <a:pt x="440" y="51"/>
                    </a:lnTo>
                    <a:lnTo>
                      <a:pt x="410" y="48"/>
                    </a:lnTo>
                    <a:lnTo>
                      <a:pt x="377" y="42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Freeform 44"/>
              <p:cNvSpPr>
                <a:spLocks/>
              </p:cNvSpPr>
              <p:nvPr/>
            </p:nvSpPr>
            <p:spPr bwMode="auto">
              <a:xfrm>
                <a:off x="1058" y="1438"/>
                <a:ext cx="146" cy="437"/>
              </a:xfrm>
              <a:custGeom>
                <a:avLst/>
                <a:gdLst>
                  <a:gd name="T0" fmla="*/ 62 w 439"/>
                  <a:gd name="T1" fmla="*/ 0 h 1311"/>
                  <a:gd name="T2" fmla="*/ 60 w 439"/>
                  <a:gd name="T3" fmla="*/ 2 h 1311"/>
                  <a:gd name="T4" fmla="*/ 57 w 439"/>
                  <a:gd name="T5" fmla="*/ 9 h 1311"/>
                  <a:gd name="T6" fmla="*/ 51 w 439"/>
                  <a:gd name="T7" fmla="*/ 21 h 1311"/>
                  <a:gd name="T8" fmla="*/ 46 w 439"/>
                  <a:gd name="T9" fmla="*/ 36 h 1311"/>
                  <a:gd name="T10" fmla="*/ 39 w 439"/>
                  <a:gd name="T11" fmla="*/ 55 h 1311"/>
                  <a:gd name="T12" fmla="*/ 33 w 439"/>
                  <a:gd name="T13" fmla="*/ 78 h 1311"/>
                  <a:gd name="T14" fmla="*/ 28 w 439"/>
                  <a:gd name="T15" fmla="*/ 103 h 1311"/>
                  <a:gd name="T16" fmla="*/ 24 w 439"/>
                  <a:gd name="T17" fmla="*/ 131 h 1311"/>
                  <a:gd name="T18" fmla="*/ 22 w 439"/>
                  <a:gd name="T19" fmla="*/ 161 h 1311"/>
                  <a:gd name="T20" fmla="*/ 24 w 439"/>
                  <a:gd name="T21" fmla="*/ 194 h 1311"/>
                  <a:gd name="T22" fmla="*/ 29 w 439"/>
                  <a:gd name="T23" fmla="*/ 227 h 1311"/>
                  <a:gd name="T24" fmla="*/ 37 w 439"/>
                  <a:gd name="T25" fmla="*/ 263 h 1311"/>
                  <a:gd name="T26" fmla="*/ 51 w 439"/>
                  <a:gd name="T27" fmla="*/ 299 h 1311"/>
                  <a:gd name="T28" fmla="*/ 70 w 439"/>
                  <a:gd name="T29" fmla="*/ 336 h 1311"/>
                  <a:gd name="T30" fmla="*/ 94 w 439"/>
                  <a:gd name="T31" fmla="*/ 374 h 1311"/>
                  <a:gd name="T32" fmla="*/ 125 w 439"/>
                  <a:gd name="T33" fmla="*/ 412 h 1311"/>
                  <a:gd name="T34" fmla="*/ 146 w 439"/>
                  <a:gd name="T35" fmla="*/ 437 h 1311"/>
                  <a:gd name="T36" fmla="*/ 145 w 439"/>
                  <a:gd name="T37" fmla="*/ 437 h 1311"/>
                  <a:gd name="T38" fmla="*/ 141 w 439"/>
                  <a:gd name="T39" fmla="*/ 434 h 1311"/>
                  <a:gd name="T40" fmla="*/ 136 w 439"/>
                  <a:gd name="T41" fmla="*/ 431 h 1311"/>
                  <a:gd name="T42" fmla="*/ 129 w 439"/>
                  <a:gd name="T43" fmla="*/ 427 h 1311"/>
                  <a:gd name="T44" fmla="*/ 120 w 439"/>
                  <a:gd name="T45" fmla="*/ 422 h 1311"/>
                  <a:gd name="T46" fmla="*/ 110 w 439"/>
                  <a:gd name="T47" fmla="*/ 415 h 1311"/>
                  <a:gd name="T48" fmla="*/ 100 w 439"/>
                  <a:gd name="T49" fmla="*/ 408 h 1311"/>
                  <a:gd name="T50" fmla="*/ 88 w 439"/>
                  <a:gd name="T51" fmla="*/ 399 h 1311"/>
                  <a:gd name="T52" fmla="*/ 76 w 439"/>
                  <a:gd name="T53" fmla="*/ 390 h 1311"/>
                  <a:gd name="T54" fmla="*/ 65 w 439"/>
                  <a:gd name="T55" fmla="*/ 380 h 1311"/>
                  <a:gd name="T56" fmla="*/ 53 w 439"/>
                  <a:gd name="T57" fmla="*/ 369 h 1311"/>
                  <a:gd name="T58" fmla="*/ 42 w 439"/>
                  <a:gd name="T59" fmla="*/ 357 h 1311"/>
                  <a:gd name="T60" fmla="*/ 31 w 439"/>
                  <a:gd name="T61" fmla="*/ 345 h 1311"/>
                  <a:gd name="T62" fmla="*/ 22 w 439"/>
                  <a:gd name="T63" fmla="*/ 332 h 1311"/>
                  <a:gd name="T64" fmla="*/ 13 w 439"/>
                  <a:gd name="T65" fmla="*/ 318 h 1311"/>
                  <a:gd name="T66" fmla="*/ 6 w 439"/>
                  <a:gd name="T67" fmla="*/ 304 h 1311"/>
                  <a:gd name="T68" fmla="*/ 7 w 439"/>
                  <a:gd name="T69" fmla="*/ 305 h 1311"/>
                  <a:gd name="T70" fmla="*/ 9 w 439"/>
                  <a:gd name="T71" fmla="*/ 305 h 1311"/>
                  <a:gd name="T72" fmla="*/ 12 w 439"/>
                  <a:gd name="T73" fmla="*/ 306 h 1311"/>
                  <a:gd name="T74" fmla="*/ 15 w 439"/>
                  <a:gd name="T75" fmla="*/ 307 h 1311"/>
                  <a:gd name="T76" fmla="*/ 18 w 439"/>
                  <a:gd name="T77" fmla="*/ 306 h 1311"/>
                  <a:gd name="T78" fmla="*/ 21 w 439"/>
                  <a:gd name="T79" fmla="*/ 306 h 1311"/>
                  <a:gd name="T80" fmla="*/ 23 w 439"/>
                  <a:gd name="T81" fmla="*/ 303 h 1311"/>
                  <a:gd name="T82" fmla="*/ 25 w 439"/>
                  <a:gd name="T83" fmla="*/ 299 h 1311"/>
                  <a:gd name="T84" fmla="*/ 24 w 439"/>
                  <a:gd name="T85" fmla="*/ 297 h 1311"/>
                  <a:gd name="T86" fmla="*/ 22 w 439"/>
                  <a:gd name="T87" fmla="*/ 291 h 1311"/>
                  <a:gd name="T88" fmla="*/ 19 w 439"/>
                  <a:gd name="T89" fmla="*/ 282 h 1311"/>
                  <a:gd name="T90" fmla="*/ 15 w 439"/>
                  <a:gd name="T91" fmla="*/ 270 h 1311"/>
                  <a:gd name="T92" fmla="*/ 11 w 439"/>
                  <a:gd name="T93" fmla="*/ 256 h 1311"/>
                  <a:gd name="T94" fmla="*/ 7 w 439"/>
                  <a:gd name="T95" fmla="*/ 238 h 1311"/>
                  <a:gd name="T96" fmla="*/ 4 w 439"/>
                  <a:gd name="T97" fmla="*/ 219 h 1311"/>
                  <a:gd name="T98" fmla="*/ 1 w 439"/>
                  <a:gd name="T99" fmla="*/ 198 h 1311"/>
                  <a:gd name="T100" fmla="*/ 0 w 439"/>
                  <a:gd name="T101" fmla="*/ 175 h 1311"/>
                  <a:gd name="T102" fmla="*/ 1 w 439"/>
                  <a:gd name="T103" fmla="*/ 151 h 1311"/>
                  <a:gd name="T104" fmla="*/ 3 w 439"/>
                  <a:gd name="T105" fmla="*/ 127 h 1311"/>
                  <a:gd name="T106" fmla="*/ 8 w 439"/>
                  <a:gd name="T107" fmla="*/ 101 h 1311"/>
                  <a:gd name="T108" fmla="*/ 17 w 439"/>
                  <a:gd name="T109" fmla="*/ 76 h 1311"/>
                  <a:gd name="T110" fmla="*/ 28 w 439"/>
                  <a:gd name="T111" fmla="*/ 50 h 1311"/>
                  <a:gd name="T112" fmla="*/ 43 w 439"/>
                  <a:gd name="T113" fmla="*/ 24 h 1311"/>
                  <a:gd name="T114" fmla="*/ 62 w 439"/>
                  <a:gd name="T115" fmla="*/ 0 h 13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9"/>
                  <a:gd name="T175" fmla="*/ 0 h 1311"/>
                  <a:gd name="T176" fmla="*/ 439 w 439"/>
                  <a:gd name="T177" fmla="*/ 1311 h 13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9" h="1311">
                    <a:moveTo>
                      <a:pt x="185" y="0"/>
                    </a:moveTo>
                    <a:lnTo>
                      <a:pt x="180" y="6"/>
                    </a:lnTo>
                    <a:lnTo>
                      <a:pt x="170" y="28"/>
                    </a:lnTo>
                    <a:lnTo>
                      <a:pt x="154" y="63"/>
                    </a:lnTo>
                    <a:lnTo>
                      <a:pt x="137" y="108"/>
                    </a:lnTo>
                    <a:lnTo>
                      <a:pt x="117" y="166"/>
                    </a:lnTo>
                    <a:lnTo>
                      <a:pt x="99" y="233"/>
                    </a:lnTo>
                    <a:lnTo>
                      <a:pt x="83" y="308"/>
                    </a:lnTo>
                    <a:lnTo>
                      <a:pt x="73" y="392"/>
                    </a:lnTo>
                    <a:lnTo>
                      <a:pt x="67" y="483"/>
                    </a:lnTo>
                    <a:lnTo>
                      <a:pt x="71" y="581"/>
                    </a:lnTo>
                    <a:lnTo>
                      <a:pt x="86" y="682"/>
                    </a:lnTo>
                    <a:lnTo>
                      <a:pt x="112" y="788"/>
                    </a:lnTo>
                    <a:lnTo>
                      <a:pt x="153" y="898"/>
                    </a:lnTo>
                    <a:lnTo>
                      <a:pt x="209" y="1009"/>
                    </a:lnTo>
                    <a:lnTo>
                      <a:pt x="284" y="1123"/>
                    </a:lnTo>
                    <a:lnTo>
                      <a:pt x="377" y="1235"/>
                    </a:lnTo>
                    <a:lnTo>
                      <a:pt x="439" y="1311"/>
                    </a:lnTo>
                    <a:lnTo>
                      <a:pt x="436" y="1310"/>
                    </a:lnTo>
                    <a:lnTo>
                      <a:pt x="425" y="1303"/>
                    </a:lnTo>
                    <a:lnTo>
                      <a:pt x="409" y="1294"/>
                    </a:lnTo>
                    <a:lnTo>
                      <a:pt x="387" y="1281"/>
                    </a:lnTo>
                    <a:lnTo>
                      <a:pt x="361" y="1265"/>
                    </a:lnTo>
                    <a:lnTo>
                      <a:pt x="331" y="1246"/>
                    </a:lnTo>
                    <a:lnTo>
                      <a:pt x="300" y="1223"/>
                    </a:lnTo>
                    <a:lnTo>
                      <a:pt x="265" y="1198"/>
                    </a:lnTo>
                    <a:lnTo>
                      <a:pt x="230" y="1170"/>
                    </a:lnTo>
                    <a:lnTo>
                      <a:pt x="194" y="1139"/>
                    </a:lnTo>
                    <a:lnTo>
                      <a:pt x="160" y="1107"/>
                    </a:lnTo>
                    <a:lnTo>
                      <a:pt x="126" y="1072"/>
                    </a:lnTo>
                    <a:lnTo>
                      <a:pt x="94" y="1034"/>
                    </a:lnTo>
                    <a:lnTo>
                      <a:pt x="65" y="996"/>
                    </a:lnTo>
                    <a:lnTo>
                      <a:pt x="40" y="955"/>
                    </a:lnTo>
                    <a:lnTo>
                      <a:pt x="19" y="913"/>
                    </a:lnTo>
                    <a:lnTo>
                      <a:pt x="21" y="914"/>
                    </a:lnTo>
                    <a:lnTo>
                      <a:pt x="27" y="915"/>
                    </a:lnTo>
                    <a:lnTo>
                      <a:pt x="36" y="918"/>
                    </a:lnTo>
                    <a:lnTo>
                      <a:pt x="44" y="921"/>
                    </a:lnTo>
                    <a:lnTo>
                      <a:pt x="54" y="919"/>
                    </a:lnTo>
                    <a:lnTo>
                      <a:pt x="64" y="917"/>
                    </a:lnTo>
                    <a:lnTo>
                      <a:pt x="70" y="909"/>
                    </a:lnTo>
                    <a:lnTo>
                      <a:pt x="75" y="897"/>
                    </a:lnTo>
                    <a:lnTo>
                      <a:pt x="73" y="891"/>
                    </a:lnTo>
                    <a:lnTo>
                      <a:pt x="66" y="874"/>
                    </a:lnTo>
                    <a:lnTo>
                      <a:pt x="56" y="847"/>
                    </a:lnTo>
                    <a:lnTo>
                      <a:pt x="44" y="811"/>
                    </a:lnTo>
                    <a:lnTo>
                      <a:pt x="32" y="767"/>
                    </a:lnTo>
                    <a:lnTo>
                      <a:pt x="20" y="714"/>
                    </a:lnTo>
                    <a:lnTo>
                      <a:pt x="11" y="657"/>
                    </a:lnTo>
                    <a:lnTo>
                      <a:pt x="3" y="594"/>
                    </a:lnTo>
                    <a:lnTo>
                      <a:pt x="0" y="526"/>
                    </a:lnTo>
                    <a:lnTo>
                      <a:pt x="2" y="453"/>
                    </a:lnTo>
                    <a:lnTo>
                      <a:pt x="9" y="380"/>
                    </a:lnTo>
                    <a:lnTo>
                      <a:pt x="25" y="304"/>
                    </a:lnTo>
                    <a:lnTo>
                      <a:pt x="50" y="227"/>
                    </a:lnTo>
                    <a:lnTo>
                      <a:pt x="83" y="150"/>
                    </a:lnTo>
                    <a:lnTo>
                      <a:pt x="128" y="7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Freeform 45"/>
              <p:cNvSpPr>
                <a:spLocks/>
              </p:cNvSpPr>
              <p:nvPr/>
            </p:nvSpPr>
            <p:spPr bwMode="auto">
              <a:xfrm>
                <a:off x="1142" y="1455"/>
                <a:ext cx="67" cy="364"/>
              </a:xfrm>
              <a:custGeom>
                <a:avLst/>
                <a:gdLst>
                  <a:gd name="T0" fmla="*/ 53 w 199"/>
                  <a:gd name="T1" fmla="*/ 0 h 1090"/>
                  <a:gd name="T2" fmla="*/ 53 w 199"/>
                  <a:gd name="T3" fmla="*/ 2 h 1090"/>
                  <a:gd name="T4" fmla="*/ 50 w 199"/>
                  <a:gd name="T5" fmla="*/ 8 h 1090"/>
                  <a:gd name="T6" fmla="*/ 47 w 199"/>
                  <a:gd name="T7" fmla="*/ 19 h 1090"/>
                  <a:gd name="T8" fmla="*/ 44 w 199"/>
                  <a:gd name="T9" fmla="*/ 33 h 1090"/>
                  <a:gd name="T10" fmla="*/ 40 w 199"/>
                  <a:gd name="T11" fmla="*/ 50 h 1090"/>
                  <a:gd name="T12" fmla="*/ 36 w 199"/>
                  <a:gd name="T13" fmla="*/ 70 h 1090"/>
                  <a:gd name="T14" fmla="*/ 32 w 199"/>
                  <a:gd name="T15" fmla="*/ 93 h 1090"/>
                  <a:gd name="T16" fmla="*/ 29 w 199"/>
                  <a:gd name="T17" fmla="*/ 118 h 1090"/>
                  <a:gd name="T18" fmla="*/ 27 w 199"/>
                  <a:gd name="T19" fmla="*/ 146 h 1090"/>
                  <a:gd name="T20" fmla="*/ 26 w 199"/>
                  <a:gd name="T21" fmla="*/ 175 h 1090"/>
                  <a:gd name="T22" fmla="*/ 27 w 199"/>
                  <a:gd name="T23" fmla="*/ 205 h 1090"/>
                  <a:gd name="T24" fmla="*/ 30 w 199"/>
                  <a:gd name="T25" fmla="*/ 236 h 1090"/>
                  <a:gd name="T26" fmla="*/ 35 w 199"/>
                  <a:gd name="T27" fmla="*/ 267 h 1090"/>
                  <a:gd name="T28" fmla="*/ 42 w 199"/>
                  <a:gd name="T29" fmla="*/ 300 h 1090"/>
                  <a:gd name="T30" fmla="*/ 53 w 199"/>
                  <a:gd name="T31" fmla="*/ 332 h 1090"/>
                  <a:gd name="T32" fmla="*/ 67 w 199"/>
                  <a:gd name="T33" fmla="*/ 364 h 1090"/>
                  <a:gd name="T34" fmla="*/ 66 w 199"/>
                  <a:gd name="T35" fmla="*/ 362 h 1090"/>
                  <a:gd name="T36" fmla="*/ 61 w 199"/>
                  <a:gd name="T37" fmla="*/ 356 h 1090"/>
                  <a:gd name="T38" fmla="*/ 55 w 199"/>
                  <a:gd name="T39" fmla="*/ 346 h 1090"/>
                  <a:gd name="T40" fmla="*/ 47 w 199"/>
                  <a:gd name="T41" fmla="*/ 332 h 1090"/>
                  <a:gd name="T42" fmla="*/ 38 w 199"/>
                  <a:gd name="T43" fmla="*/ 316 h 1090"/>
                  <a:gd name="T44" fmla="*/ 29 w 199"/>
                  <a:gd name="T45" fmla="*/ 296 h 1090"/>
                  <a:gd name="T46" fmla="*/ 20 w 199"/>
                  <a:gd name="T47" fmla="*/ 274 h 1090"/>
                  <a:gd name="T48" fmla="*/ 12 w 199"/>
                  <a:gd name="T49" fmla="*/ 249 h 1090"/>
                  <a:gd name="T50" fmla="*/ 6 w 199"/>
                  <a:gd name="T51" fmla="*/ 222 h 1090"/>
                  <a:gd name="T52" fmla="*/ 2 w 199"/>
                  <a:gd name="T53" fmla="*/ 193 h 1090"/>
                  <a:gd name="T54" fmla="*/ 0 w 199"/>
                  <a:gd name="T55" fmla="*/ 163 h 1090"/>
                  <a:gd name="T56" fmla="*/ 2 w 199"/>
                  <a:gd name="T57" fmla="*/ 132 h 1090"/>
                  <a:gd name="T58" fmla="*/ 7 w 199"/>
                  <a:gd name="T59" fmla="*/ 100 h 1090"/>
                  <a:gd name="T60" fmla="*/ 17 w 199"/>
                  <a:gd name="T61" fmla="*/ 66 h 1090"/>
                  <a:gd name="T62" fmla="*/ 32 w 199"/>
                  <a:gd name="T63" fmla="*/ 33 h 1090"/>
                  <a:gd name="T64" fmla="*/ 53 w 199"/>
                  <a:gd name="T65" fmla="*/ 0 h 10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90"/>
                  <a:gd name="T101" fmla="*/ 199 w 199"/>
                  <a:gd name="T102" fmla="*/ 1090 h 109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90">
                    <a:moveTo>
                      <a:pt x="158" y="0"/>
                    </a:moveTo>
                    <a:lnTo>
                      <a:pt x="156" y="6"/>
                    </a:lnTo>
                    <a:lnTo>
                      <a:pt x="149" y="25"/>
                    </a:lnTo>
                    <a:lnTo>
                      <a:pt x="141" y="57"/>
                    </a:lnTo>
                    <a:lnTo>
                      <a:pt x="130" y="99"/>
                    </a:lnTo>
                    <a:lnTo>
                      <a:pt x="118" y="151"/>
                    </a:lnTo>
                    <a:lnTo>
                      <a:pt x="106" y="211"/>
                    </a:lnTo>
                    <a:lnTo>
                      <a:pt x="95" y="279"/>
                    </a:lnTo>
                    <a:lnTo>
                      <a:pt x="86" y="354"/>
                    </a:lnTo>
                    <a:lnTo>
                      <a:pt x="80" y="436"/>
                    </a:lnTo>
                    <a:lnTo>
                      <a:pt x="77" y="523"/>
                    </a:lnTo>
                    <a:lnTo>
                      <a:pt x="80" y="613"/>
                    </a:lnTo>
                    <a:lnTo>
                      <a:pt x="88" y="706"/>
                    </a:lnTo>
                    <a:lnTo>
                      <a:pt x="104" y="801"/>
                    </a:lnTo>
                    <a:lnTo>
                      <a:pt x="126" y="898"/>
                    </a:lnTo>
                    <a:lnTo>
                      <a:pt x="158" y="994"/>
                    </a:lnTo>
                    <a:lnTo>
                      <a:pt x="199" y="1090"/>
                    </a:lnTo>
                    <a:lnTo>
                      <a:pt x="195" y="1084"/>
                    </a:lnTo>
                    <a:lnTo>
                      <a:pt x="182" y="1065"/>
                    </a:lnTo>
                    <a:lnTo>
                      <a:pt x="163" y="1036"/>
                    </a:lnTo>
                    <a:lnTo>
                      <a:pt x="139" y="995"/>
                    </a:lnTo>
                    <a:lnTo>
                      <a:pt x="113" y="945"/>
                    </a:lnTo>
                    <a:lnTo>
                      <a:pt x="86" y="886"/>
                    </a:lnTo>
                    <a:lnTo>
                      <a:pt x="60" y="819"/>
                    </a:lnTo>
                    <a:lnTo>
                      <a:pt x="37" y="745"/>
                    </a:lnTo>
                    <a:lnTo>
                      <a:pt x="18" y="665"/>
                    </a:lnTo>
                    <a:lnTo>
                      <a:pt x="5" y="579"/>
                    </a:lnTo>
                    <a:lnTo>
                      <a:pt x="0" y="488"/>
                    </a:lnTo>
                    <a:lnTo>
                      <a:pt x="5" y="394"/>
                    </a:lnTo>
                    <a:lnTo>
                      <a:pt x="21" y="298"/>
                    </a:lnTo>
                    <a:lnTo>
                      <a:pt x="51" y="199"/>
                    </a:lnTo>
                    <a:lnTo>
                      <a:pt x="96" y="1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Freeform 46"/>
              <p:cNvSpPr>
                <a:spLocks/>
              </p:cNvSpPr>
              <p:nvPr/>
            </p:nvSpPr>
            <p:spPr bwMode="auto">
              <a:xfrm>
                <a:off x="1266" y="1475"/>
                <a:ext cx="22" cy="361"/>
              </a:xfrm>
              <a:custGeom>
                <a:avLst/>
                <a:gdLst>
                  <a:gd name="T0" fmla="*/ 19 w 65"/>
                  <a:gd name="T1" fmla="*/ 0 h 1081"/>
                  <a:gd name="T2" fmla="*/ 17 w 65"/>
                  <a:gd name="T3" fmla="*/ 9 h 1081"/>
                  <a:gd name="T4" fmla="*/ 13 w 65"/>
                  <a:gd name="T5" fmla="*/ 34 h 1081"/>
                  <a:gd name="T6" fmla="*/ 8 w 65"/>
                  <a:gd name="T7" fmla="*/ 72 h 1081"/>
                  <a:gd name="T8" fmla="*/ 3 w 65"/>
                  <a:gd name="T9" fmla="*/ 120 h 1081"/>
                  <a:gd name="T10" fmla="*/ 0 w 65"/>
                  <a:gd name="T11" fmla="*/ 176 h 1081"/>
                  <a:gd name="T12" fmla="*/ 0 w 65"/>
                  <a:gd name="T13" fmla="*/ 237 h 1081"/>
                  <a:gd name="T14" fmla="*/ 4 w 65"/>
                  <a:gd name="T15" fmla="*/ 300 h 1081"/>
                  <a:gd name="T16" fmla="*/ 14 w 65"/>
                  <a:gd name="T17" fmla="*/ 361 h 1081"/>
                  <a:gd name="T18" fmla="*/ 15 w 65"/>
                  <a:gd name="T19" fmla="*/ 350 h 1081"/>
                  <a:gd name="T20" fmla="*/ 16 w 65"/>
                  <a:gd name="T21" fmla="*/ 319 h 1081"/>
                  <a:gd name="T22" fmla="*/ 18 w 65"/>
                  <a:gd name="T23" fmla="*/ 273 h 1081"/>
                  <a:gd name="T24" fmla="*/ 20 w 65"/>
                  <a:gd name="T25" fmla="*/ 217 h 1081"/>
                  <a:gd name="T26" fmla="*/ 21 w 65"/>
                  <a:gd name="T27" fmla="*/ 157 h 1081"/>
                  <a:gd name="T28" fmla="*/ 22 w 65"/>
                  <a:gd name="T29" fmla="*/ 98 h 1081"/>
                  <a:gd name="T30" fmla="*/ 21 w 65"/>
                  <a:gd name="T31" fmla="*/ 44 h 1081"/>
                  <a:gd name="T32" fmla="*/ 19 w 65"/>
                  <a:gd name="T33" fmla="*/ 0 h 10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1081"/>
                  <a:gd name="T53" fmla="*/ 65 w 65"/>
                  <a:gd name="T54" fmla="*/ 1081 h 10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1081">
                    <a:moveTo>
                      <a:pt x="56" y="0"/>
                    </a:moveTo>
                    <a:lnTo>
                      <a:pt x="51" y="27"/>
                    </a:lnTo>
                    <a:lnTo>
                      <a:pt x="39" y="102"/>
                    </a:lnTo>
                    <a:lnTo>
                      <a:pt x="24" y="215"/>
                    </a:lnTo>
                    <a:lnTo>
                      <a:pt x="10" y="360"/>
                    </a:lnTo>
                    <a:lnTo>
                      <a:pt x="0" y="527"/>
                    </a:lnTo>
                    <a:lnTo>
                      <a:pt x="0" y="709"/>
                    </a:lnTo>
                    <a:lnTo>
                      <a:pt x="12" y="897"/>
                    </a:lnTo>
                    <a:lnTo>
                      <a:pt x="42" y="1081"/>
                    </a:lnTo>
                    <a:lnTo>
                      <a:pt x="44" y="1047"/>
                    </a:lnTo>
                    <a:lnTo>
                      <a:pt x="48" y="954"/>
                    </a:lnTo>
                    <a:lnTo>
                      <a:pt x="53" y="816"/>
                    </a:lnTo>
                    <a:lnTo>
                      <a:pt x="59" y="650"/>
                    </a:lnTo>
                    <a:lnTo>
                      <a:pt x="63" y="471"/>
                    </a:lnTo>
                    <a:lnTo>
                      <a:pt x="65" y="293"/>
                    </a:lnTo>
                    <a:lnTo>
                      <a:pt x="63" y="13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Freeform 47"/>
              <p:cNvSpPr>
                <a:spLocks/>
              </p:cNvSpPr>
              <p:nvPr/>
            </p:nvSpPr>
            <p:spPr bwMode="auto">
              <a:xfrm>
                <a:off x="1426" y="1376"/>
                <a:ext cx="88" cy="214"/>
              </a:xfrm>
              <a:custGeom>
                <a:avLst/>
                <a:gdLst>
                  <a:gd name="T0" fmla="*/ 0 w 262"/>
                  <a:gd name="T1" fmla="*/ 0 h 642"/>
                  <a:gd name="T2" fmla="*/ 1 w 262"/>
                  <a:gd name="T3" fmla="*/ 1 h 642"/>
                  <a:gd name="T4" fmla="*/ 3 w 262"/>
                  <a:gd name="T5" fmla="*/ 3 h 642"/>
                  <a:gd name="T6" fmla="*/ 7 w 262"/>
                  <a:gd name="T7" fmla="*/ 7 h 642"/>
                  <a:gd name="T8" fmla="*/ 12 w 262"/>
                  <a:gd name="T9" fmla="*/ 14 h 642"/>
                  <a:gd name="T10" fmla="*/ 18 w 262"/>
                  <a:gd name="T11" fmla="*/ 21 h 642"/>
                  <a:gd name="T12" fmla="*/ 25 w 262"/>
                  <a:gd name="T13" fmla="*/ 31 h 642"/>
                  <a:gd name="T14" fmla="*/ 33 w 262"/>
                  <a:gd name="T15" fmla="*/ 41 h 642"/>
                  <a:gd name="T16" fmla="*/ 40 w 262"/>
                  <a:gd name="T17" fmla="*/ 54 h 642"/>
                  <a:gd name="T18" fmla="*/ 48 w 262"/>
                  <a:gd name="T19" fmla="*/ 69 h 642"/>
                  <a:gd name="T20" fmla="*/ 55 w 262"/>
                  <a:gd name="T21" fmla="*/ 85 h 642"/>
                  <a:gd name="T22" fmla="*/ 62 w 262"/>
                  <a:gd name="T23" fmla="*/ 102 h 642"/>
                  <a:gd name="T24" fmla="*/ 69 w 262"/>
                  <a:gd name="T25" fmla="*/ 121 h 642"/>
                  <a:gd name="T26" fmla="*/ 75 w 262"/>
                  <a:gd name="T27" fmla="*/ 142 h 642"/>
                  <a:gd name="T28" fmla="*/ 80 w 262"/>
                  <a:gd name="T29" fmla="*/ 165 h 642"/>
                  <a:gd name="T30" fmla="*/ 83 w 262"/>
                  <a:gd name="T31" fmla="*/ 189 h 642"/>
                  <a:gd name="T32" fmla="*/ 86 w 262"/>
                  <a:gd name="T33" fmla="*/ 214 h 642"/>
                  <a:gd name="T34" fmla="*/ 86 w 262"/>
                  <a:gd name="T35" fmla="*/ 213 h 642"/>
                  <a:gd name="T36" fmla="*/ 86 w 262"/>
                  <a:gd name="T37" fmla="*/ 208 h 642"/>
                  <a:gd name="T38" fmla="*/ 87 w 262"/>
                  <a:gd name="T39" fmla="*/ 201 h 642"/>
                  <a:gd name="T40" fmla="*/ 88 w 262"/>
                  <a:gd name="T41" fmla="*/ 192 h 642"/>
                  <a:gd name="T42" fmla="*/ 88 w 262"/>
                  <a:gd name="T43" fmla="*/ 180 h 642"/>
                  <a:gd name="T44" fmla="*/ 88 w 262"/>
                  <a:gd name="T45" fmla="*/ 167 h 642"/>
                  <a:gd name="T46" fmla="*/ 87 w 262"/>
                  <a:gd name="T47" fmla="*/ 152 h 642"/>
                  <a:gd name="T48" fmla="*/ 84 w 262"/>
                  <a:gd name="T49" fmla="*/ 136 h 642"/>
                  <a:gd name="T50" fmla="*/ 81 w 262"/>
                  <a:gd name="T51" fmla="*/ 120 h 642"/>
                  <a:gd name="T52" fmla="*/ 76 w 262"/>
                  <a:gd name="T53" fmla="*/ 103 h 642"/>
                  <a:gd name="T54" fmla="*/ 69 w 262"/>
                  <a:gd name="T55" fmla="*/ 85 h 642"/>
                  <a:gd name="T56" fmla="*/ 60 w 262"/>
                  <a:gd name="T57" fmla="*/ 67 h 642"/>
                  <a:gd name="T58" fmla="*/ 49 w 262"/>
                  <a:gd name="T59" fmla="*/ 49 h 642"/>
                  <a:gd name="T60" fmla="*/ 36 w 262"/>
                  <a:gd name="T61" fmla="*/ 32 h 642"/>
                  <a:gd name="T62" fmla="*/ 19 w 262"/>
                  <a:gd name="T63" fmla="*/ 16 h 642"/>
                  <a:gd name="T64" fmla="*/ 0 w 262"/>
                  <a:gd name="T65" fmla="*/ 0 h 6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2"/>
                  <a:gd name="T100" fmla="*/ 0 h 642"/>
                  <a:gd name="T101" fmla="*/ 262 w 262"/>
                  <a:gd name="T102" fmla="*/ 642 h 6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2" h="642">
                    <a:moveTo>
                      <a:pt x="0" y="0"/>
                    </a:moveTo>
                    <a:lnTo>
                      <a:pt x="2" y="2"/>
                    </a:lnTo>
                    <a:lnTo>
                      <a:pt x="10" y="10"/>
                    </a:lnTo>
                    <a:lnTo>
                      <a:pt x="22" y="22"/>
                    </a:lnTo>
                    <a:lnTo>
                      <a:pt x="37" y="41"/>
                    </a:lnTo>
                    <a:lnTo>
                      <a:pt x="54" y="64"/>
                    </a:lnTo>
                    <a:lnTo>
                      <a:pt x="75" y="92"/>
                    </a:lnTo>
                    <a:lnTo>
                      <a:pt x="97" y="124"/>
                    </a:lnTo>
                    <a:lnTo>
                      <a:pt x="120" y="163"/>
                    </a:lnTo>
                    <a:lnTo>
                      <a:pt x="143" y="206"/>
                    </a:lnTo>
                    <a:lnTo>
                      <a:pt x="165" y="254"/>
                    </a:lnTo>
                    <a:lnTo>
                      <a:pt x="186" y="306"/>
                    </a:lnTo>
                    <a:lnTo>
                      <a:pt x="206" y="364"/>
                    </a:lnTo>
                    <a:lnTo>
                      <a:pt x="223" y="427"/>
                    </a:lnTo>
                    <a:lnTo>
                      <a:pt x="237" y="494"/>
                    </a:lnTo>
                    <a:lnTo>
                      <a:pt x="248" y="566"/>
                    </a:lnTo>
                    <a:lnTo>
                      <a:pt x="255" y="642"/>
                    </a:lnTo>
                    <a:lnTo>
                      <a:pt x="256" y="638"/>
                    </a:lnTo>
                    <a:lnTo>
                      <a:pt x="257" y="625"/>
                    </a:lnTo>
                    <a:lnTo>
                      <a:pt x="259" y="603"/>
                    </a:lnTo>
                    <a:lnTo>
                      <a:pt x="261" y="575"/>
                    </a:lnTo>
                    <a:lnTo>
                      <a:pt x="262" y="540"/>
                    </a:lnTo>
                    <a:lnTo>
                      <a:pt x="261" y="502"/>
                    </a:lnTo>
                    <a:lnTo>
                      <a:pt x="258" y="457"/>
                    </a:lnTo>
                    <a:lnTo>
                      <a:pt x="251" y="409"/>
                    </a:lnTo>
                    <a:lnTo>
                      <a:pt x="240" y="360"/>
                    </a:lnTo>
                    <a:lnTo>
                      <a:pt x="225" y="308"/>
                    </a:lnTo>
                    <a:lnTo>
                      <a:pt x="206" y="254"/>
                    </a:lnTo>
                    <a:lnTo>
                      <a:pt x="178" y="200"/>
                    </a:lnTo>
                    <a:lnTo>
                      <a:pt x="146" y="147"/>
                    </a:lnTo>
                    <a:lnTo>
                      <a:pt x="106" y="95"/>
                    </a:lnTo>
                    <a:lnTo>
                      <a:pt x="58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Freeform 48"/>
              <p:cNvSpPr>
                <a:spLocks/>
              </p:cNvSpPr>
              <p:nvPr/>
            </p:nvSpPr>
            <p:spPr bwMode="auto">
              <a:xfrm>
                <a:off x="1387" y="1590"/>
                <a:ext cx="60" cy="285"/>
              </a:xfrm>
              <a:custGeom>
                <a:avLst/>
                <a:gdLst>
                  <a:gd name="T0" fmla="*/ 0 w 180"/>
                  <a:gd name="T1" fmla="*/ 285 h 855"/>
                  <a:gd name="T2" fmla="*/ 1 w 180"/>
                  <a:gd name="T3" fmla="*/ 284 h 855"/>
                  <a:gd name="T4" fmla="*/ 3 w 180"/>
                  <a:gd name="T5" fmla="*/ 281 h 855"/>
                  <a:gd name="T6" fmla="*/ 7 w 180"/>
                  <a:gd name="T7" fmla="*/ 276 h 855"/>
                  <a:gd name="T8" fmla="*/ 11 w 180"/>
                  <a:gd name="T9" fmla="*/ 268 h 855"/>
                  <a:gd name="T10" fmla="*/ 16 w 180"/>
                  <a:gd name="T11" fmla="*/ 259 h 855"/>
                  <a:gd name="T12" fmla="*/ 22 w 180"/>
                  <a:gd name="T13" fmla="*/ 247 h 855"/>
                  <a:gd name="T14" fmla="*/ 27 w 180"/>
                  <a:gd name="T15" fmla="*/ 233 h 855"/>
                  <a:gd name="T16" fmla="*/ 33 w 180"/>
                  <a:gd name="T17" fmla="*/ 217 h 855"/>
                  <a:gd name="T18" fmla="*/ 38 w 180"/>
                  <a:gd name="T19" fmla="*/ 198 h 855"/>
                  <a:gd name="T20" fmla="*/ 42 w 180"/>
                  <a:gd name="T21" fmla="*/ 177 h 855"/>
                  <a:gd name="T22" fmla="*/ 46 w 180"/>
                  <a:gd name="T23" fmla="*/ 154 h 855"/>
                  <a:gd name="T24" fmla="*/ 47 w 180"/>
                  <a:gd name="T25" fmla="*/ 128 h 855"/>
                  <a:gd name="T26" fmla="*/ 48 w 180"/>
                  <a:gd name="T27" fmla="*/ 100 h 855"/>
                  <a:gd name="T28" fmla="*/ 46 w 180"/>
                  <a:gd name="T29" fmla="*/ 69 h 855"/>
                  <a:gd name="T30" fmla="*/ 43 w 180"/>
                  <a:gd name="T31" fmla="*/ 36 h 855"/>
                  <a:gd name="T32" fmla="*/ 37 w 180"/>
                  <a:gd name="T33" fmla="*/ 0 h 855"/>
                  <a:gd name="T34" fmla="*/ 38 w 180"/>
                  <a:gd name="T35" fmla="*/ 2 h 855"/>
                  <a:gd name="T36" fmla="*/ 39 w 180"/>
                  <a:gd name="T37" fmla="*/ 7 h 855"/>
                  <a:gd name="T38" fmla="*/ 42 w 180"/>
                  <a:gd name="T39" fmla="*/ 15 h 855"/>
                  <a:gd name="T40" fmla="*/ 46 w 180"/>
                  <a:gd name="T41" fmla="*/ 25 h 855"/>
                  <a:gd name="T42" fmla="*/ 49 w 180"/>
                  <a:gd name="T43" fmla="*/ 39 h 855"/>
                  <a:gd name="T44" fmla="*/ 53 w 180"/>
                  <a:gd name="T45" fmla="*/ 54 h 855"/>
                  <a:gd name="T46" fmla="*/ 56 w 180"/>
                  <a:gd name="T47" fmla="*/ 72 h 855"/>
                  <a:gd name="T48" fmla="*/ 58 w 180"/>
                  <a:gd name="T49" fmla="*/ 92 h 855"/>
                  <a:gd name="T50" fmla="*/ 60 w 180"/>
                  <a:gd name="T51" fmla="*/ 112 h 855"/>
                  <a:gd name="T52" fmla="*/ 60 w 180"/>
                  <a:gd name="T53" fmla="*/ 135 h 855"/>
                  <a:gd name="T54" fmla="*/ 59 w 180"/>
                  <a:gd name="T55" fmla="*/ 158 h 855"/>
                  <a:gd name="T56" fmla="*/ 55 w 180"/>
                  <a:gd name="T57" fmla="*/ 182 h 855"/>
                  <a:gd name="T58" fmla="*/ 50 w 180"/>
                  <a:gd name="T59" fmla="*/ 207 h 855"/>
                  <a:gd name="T60" fmla="*/ 42 w 180"/>
                  <a:gd name="T61" fmla="*/ 232 h 855"/>
                  <a:gd name="T62" fmla="*/ 30 w 180"/>
                  <a:gd name="T63" fmla="*/ 257 h 855"/>
                  <a:gd name="T64" fmla="*/ 16 w 180"/>
                  <a:gd name="T65" fmla="*/ 282 h 855"/>
                  <a:gd name="T66" fmla="*/ 0 w 180"/>
                  <a:gd name="T67" fmla="*/ 285 h 8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855"/>
                  <a:gd name="T104" fmla="*/ 180 w 180"/>
                  <a:gd name="T105" fmla="*/ 855 h 8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855">
                    <a:moveTo>
                      <a:pt x="0" y="855"/>
                    </a:moveTo>
                    <a:lnTo>
                      <a:pt x="2" y="853"/>
                    </a:lnTo>
                    <a:lnTo>
                      <a:pt x="9" y="843"/>
                    </a:lnTo>
                    <a:lnTo>
                      <a:pt x="20" y="827"/>
                    </a:lnTo>
                    <a:lnTo>
                      <a:pt x="33" y="805"/>
                    </a:lnTo>
                    <a:lnTo>
                      <a:pt x="48" y="776"/>
                    </a:lnTo>
                    <a:lnTo>
                      <a:pt x="65" y="742"/>
                    </a:lnTo>
                    <a:lnTo>
                      <a:pt x="82" y="699"/>
                    </a:lnTo>
                    <a:lnTo>
                      <a:pt x="99" y="651"/>
                    </a:lnTo>
                    <a:lnTo>
                      <a:pt x="114" y="594"/>
                    </a:lnTo>
                    <a:lnTo>
                      <a:pt x="127" y="532"/>
                    </a:lnTo>
                    <a:lnTo>
                      <a:pt x="137" y="462"/>
                    </a:lnTo>
                    <a:lnTo>
                      <a:pt x="142" y="384"/>
                    </a:lnTo>
                    <a:lnTo>
                      <a:pt x="143" y="299"/>
                    </a:lnTo>
                    <a:lnTo>
                      <a:pt x="139" y="208"/>
                    </a:lnTo>
                    <a:lnTo>
                      <a:pt x="128" y="107"/>
                    </a:lnTo>
                    <a:lnTo>
                      <a:pt x="110" y="0"/>
                    </a:lnTo>
                    <a:lnTo>
                      <a:pt x="113" y="6"/>
                    </a:lnTo>
                    <a:lnTo>
                      <a:pt x="118" y="20"/>
                    </a:lnTo>
                    <a:lnTo>
                      <a:pt x="127" y="44"/>
                    </a:lnTo>
                    <a:lnTo>
                      <a:pt x="137" y="76"/>
                    </a:lnTo>
                    <a:lnTo>
                      <a:pt x="147" y="117"/>
                    </a:lnTo>
                    <a:lnTo>
                      <a:pt x="158" y="163"/>
                    </a:lnTo>
                    <a:lnTo>
                      <a:pt x="167" y="216"/>
                    </a:lnTo>
                    <a:lnTo>
                      <a:pt x="175" y="275"/>
                    </a:lnTo>
                    <a:lnTo>
                      <a:pt x="179" y="337"/>
                    </a:lnTo>
                    <a:lnTo>
                      <a:pt x="180" y="404"/>
                    </a:lnTo>
                    <a:lnTo>
                      <a:pt x="176" y="474"/>
                    </a:lnTo>
                    <a:lnTo>
                      <a:pt x="166" y="546"/>
                    </a:lnTo>
                    <a:lnTo>
                      <a:pt x="149" y="620"/>
                    </a:lnTo>
                    <a:lnTo>
                      <a:pt x="125" y="696"/>
                    </a:lnTo>
                    <a:lnTo>
                      <a:pt x="91" y="771"/>
                    </a:lnTo>
                    <a:lnTo>
                      <a:pt x="48" y="846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EA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Freeform 49"/>
              <p:cNvSpPr>
                <a:spLocks/>
              </p:cNvSpPr>
              <p:nvPr/>
            </p:nvSpPr>
            <p:spPr bwMode="auto">
              <a:xfrm>
                <a:off x="1360" y="1514"/>
                <a:ext cx="35" cy="322"/>
              </a:xfrm>
              <a:custGeom>
                <a:avLst/>
                <a:gdLst>
                  <a:gd name="T0" fmla="*/ 5 w 105"/>
                  <a:gd name="T1" fmla="*/ 322 h 965"/>
                  <a:gd name="T2" fmla="*/ 5 w 105"/>
                  <a:gd name="T3" fmla="*/ 314 h 965"/>
                  <a:gd name="T4" fmla="*/ 8 w 105"/>
                  <a:gd name="T5" fmla="*/ 291 h 965"/>
                  <a:gd name="T6" fmla="*/ 10 w 105"/>
                  <a:gd name="T7" fmla="*/ 256 h 965"/>
                  <a:gd name="T8" fmla="*/ 12 w 105"/>
                  <a:gd name="T9" fmla="*/ 212 h 965"/>
                  <a:gd name="T10" fmla="*/ 13 w 105"/>
                  <a:gd name="T11" fmla="*/ 162 h 965"/>
                  <a:gd name="T12" fmla="*/ 12 w 105"/>
                  <a:gd name="T13" fmla="*/ 108 h 965"/>
                  <a:gd name="T14" fmla="*/ 8 w 105"/>
                  <a:gd name="T15" fmla="*/ 53 h 965"/>
                  <a:gd name="T16" fmla="*/ 0 w 105"/>
                  <a:gd name="T17" fmla="*/ 0 h 965"/>
                  <a:gd name="T18" fmla="*/ 1 w 105"/>
                  <a:gd name="T19" fmla="*/ 2 h 965"/>
                  <a:gd name="T20" fmla="*/ 3 w 105"/>
                  <a:gd name="T21" fmla="*/ 6 h 965"/>
                  <a:gd name="T22" fmla="*/ 6 w 105"/>
                  <a:gd name="T23" fmla="*/ 14 h 965"/>
                  <a:gd name="T24" fmla="*/ 11 w 105"/>
                  <a:gd name="T25" fmla="*/ 25 h 965"/>
                  <a:gd name="T26" fmla="*/ 15 w 105"/>
                  <a:gd name="T27" fmla="*/ 38 h 965"/>
                  <a:gd name="T28" fmla="*/ 20 w 105"/>
                  <a:gd name="T29" fmla="*/ 54 h 965"/>
                  <a:gd name="T30" fmla="*/ 25 w 105"/>
                  <a:gd name="T31" fmla="*/ 72 h 965"/>
                  <a:gd name="T32" fmla="*/ 29 w 105"/>
                  <a:gd name="T33" fmla="*/ 93 h 965"/>
                  <a:gd name="T34" fmla="*/ 32 w 105"/>
                  <a:gd name="T35" fmla="*/ 116 h 965"/>
                  <a:gd name="T36" fmla="*/ 34 w 105"/>
                  <a:gd name="T37" fmla="*/ 141 h 965"/>
                  <a:gd name="T38" fmla="*/ 35 w 105"/>
                  <a:gd name="T39" fmla="*/ 167 h 965"/>
                  <a:gd name="T40" fmla="*/ 34 w 105"/>
                  <a:gd name="T41" fmla="*/ 195 h 965"/>
                  <a:gd name="T42" fmla="*/ 31 w 105"/>
                  <a:gd name="T43" fmla="*/ 225 h 965"/>
                  <a:gd name="T44" fmla="*/ 25 w 105"/>
                  <a:gd name="T45" fmla="*/ 257 h 965"/>
                  <a:gd name="T46" fmla="*/ 16 w 105"/>
                  <a:gd name="T47" fmla="*/ 289 h 965"/>
                  <a:gd name="T48" fmla="*/ 5 w 105"/>
                  <a:gd name="T49" fmla="*/ 322 h 9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5"/>
                  <a:gd name="T76" fmla="*/ 0 h 965"/>
                  <a:gd name="T77" fmla="*/ 105 w 105"/>
                  <a:gd name="T78" fmla="*/ 965 h 9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5" h="965">
                    <a:moveTo>
                      <a:pt x="14" y="965"/>
                    </a:moveTo>
                    <a:lnTo>
                      <a:pt x="16" y="940"/>
                    </a:lnTo>
                    <a:lnTo>
                      <a:pt x="23" y="872"/>
                    </a:lnTo>
                    <a:lnTo>
                      <a:pt x="29" y="767"/>
                    </a:lnTo>
                    <a:lnTo>
                      <a:pt x="36" y="635"/>
                    </a:lnTo>
                    <a:lnTo>
                      <a:pt x="38" y="485"/>
                    </a:lnTo>
                    <a:lnTo>
                      <a:pt x="35" y="323"/>
                    </a:lnTo>
                    <a:lnTo>
                      <a:pt x="23" y="158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10" y="19"/>
                    </a:lnTo>
                    <a:lnTo>
                      <a:pt x="19" y="43"/>
                    </a:lnTo>
                    <a:lnTo>
                      <a:pt x="32" y="75"/>
                    </a:lnTo>
                    <a:lnTo>
                      <a:pt x="46" y="115"/>
                    </a:lnTo>
                    <a:lnTo>
                      <a:pt x="61" y="162"/>
                    </a:lnTo>
                    <a:lnTo>
                      <a:pt x="75" y="217"/>
                    </a:lnTo>
                    <a:lnTo>
                      <a:pt x="87" y="280"/>
                    </a:lnTo>
                    <a:lnTo>
                      <a:pt x="97" y="348"/>
                    </a:lnTo>
                    <a:lnTo>
                      <a:pt x="103" y="422"/>
                    </a:lnTo>
                    <a:lnTo>
                      <a:pt x="105" y="501"/>
                    </a:lnTo>
                    <a:lnTo>
                      <a:pt x="102" y="585"/>
                    </a:lnTo>
                    <a:lnTo>
                      <a:pt x="92" y="675"/>
                    </a:lnTo>
                    <a:lnTo>
                      <a:pt x="75" y="769"/>
                    </a:lnTo>
                    <a:lnTo>
                      <a:pt x="49" y="865"/>
                    </a:lnTo>
                    <a:lnTo>
                      <a:pt x="14" y="965"/>
                    </a:lnTo>
                    <a:close/>
                  </a:path>
                </a:pathLst>
              </a:custGeom>
              <a:solidFill>
                <a:srgbClr val="FFA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Freeform 50"/>
              <p:cNvSpPr>
                <a:spLocks/>
              </p:cNvSpPr>
              <p:nvPr/>
            </p:nvSpPr>
            <p:spPr bwMode="auto">
              <a:xfrm>
                <a:off x="1010" y="1458"/>
                <a:ext cx="146" cy="392"/>
              </a:xfrm>
              <a:custGeom>
                <a:avLst/>
                <a:gdLst>
                  <a:gd name="T0" fmla="*/ 56 w 437"/>
                  <a:gd name="T1" fmla="*/ 228 h 1175"/>
                  <a:gd name="T2" fmla="*/ 62 w 437"/>
                  <a:gd name="T3" fmla="*/ 257 h 1175"/>
                  <a:gd name="T4" fmla="*/ 72 w 437"/>
                  <a:gd name="T5" fmla="*/ 287 h 1175"/>
                  <a:gd name="T6" fmla="*/ 86 w 437"/>
                  <a:gd name="T7" fmla="*/ 317 h 1175"/>
                  <a:gd name="T8" fmla="*/ 93 w 437"/>
                  <a:gd name="T9" fmla="*/ 332 h 1175"/>
                  <a:gd name="T10" fmla="*/ 89 w 437"/>
                  <a:gd name="T11" fmla="*/ 329 h 1175"/>
                  <a:gd name="T12" fmla="*/ 81 w 437"/>
                  <a:gd name="T13" fmla="*/ 321 h 1175"/>
                  <a:gd name="T14" fmla="*/ 71 w 437"/>
                  <a:gd name="T15" fmla="*/ 310 h 1175"/>
                  <a:gd name="T16" fmla="*/ 59 w 437"/>
                  <a:gd name="T17" fmla="*/ 295 h 1175"/>
                  <a:gd name="T18" fmla="*/ 47 w 437"/>
                  <a:gd name="T19" fmla="*/ 276 h 1175"/>
                  <a:gd name="T20" fmla="*/ 35 w 437"/>
                  <a:gd name="T21" fmla="*/ 252 h 1175"/>
                  <a:gd name="T22" fmla="*/ 24 w 437"/>
                  <a:gd name="T23" fmla="*/ 225 h 1175"/>
                  <a:gd name="T24" fmla="*/ 15 w 437"/>
                  <a:gd name="T25" fmla="*/ 189 h 1175"/>
                  <a:gd name="T26" fmla="*/ 11 w 437"/>
                  <a:gd name="T27" fmla="*/ 144 h 1175"/>
                  <a:gd name="T28" fmla="*/ 13 w 437"/>
                  <a:gd name="T29" fmla="*/ 93 h 1175"/>
                  <a:gd name="T30" fmla="*/ 24 w 437"/>
                  <a:gd name="T31" fmla="*/ 33 h 1175"/>
                  <a:gd name="T32" fmla="*/ 32 w 437"/>
                  <a:gd name="T33" fmla="*/ 4 h 1175"/>
                  <a:gd name="T34" fmla="*/ 19 w 437"/>
                  <a:gd name="T35" fmla="*/ 33 h 1175"/>
                  <a:gd name="T36" fmla="*/ 4 w 437"/>
                  <a:gd name="T37" fmla="*/ 85 h 1175"/>
                  <a:gd name="T38" fmla="*/ 0 w 437"/>
                  <a:gd name="T39" fmla="*/ 156 h 1175"/>
                  <a:gd name="T40" fmla="*/ 9 w 437"/>
                  <a:gd name="T41" fmla="*/ 209 h 1175"/>
                  <a:gd name="T42" fmla="*/ 17 w 437"/>
                  <a:gd name="T43" fmla="*/ 234 h 1175"/>
                  <a:gd name="T44" fmla="*/ 28 w 437"/>
                  <a:gd name="T45" fmla="*/ 259 h 1175"/>
                  <a:gd name="T46" fmla="*/ 41 w 437"/>
                  <a:gd name="T47" fmla="*/ 283 h 1175"/>
                  <a:gd name="T48" fmla="*/ 58 w 437"/>
                  <a:gd name="T49" fmla="*/ 308 h 1175"/>
                  <a:gd name="T50" fmla="*/ 79 w 437"/>
                  <a:gd name="T51" fmla="*/ 333 h 1175"/>
                  <a:gd name="T52" fmla="*/ 103 w 437"/>
                  <a:gd name="T53" fmla="*/ 357 h 1175"/>
                  <a:gd name="T54" fmla="*/ 131 w 437"/>
                  <a:gd name="T55" fmla="*/ 380 h 1175"/>
                  <a:gd name="T56" fmla="*/ 145 w 437"/>
                  <a:gd name="T57" fmla="*/ 391 h 1175"/>
                  <a:gd name="T58" fmla="*/ 141 w 437"/>
                  <a:gd name="T59" fmla="*/ 384 h 1175"/>
                  <a:gd name="T60" fmla="*/ 132 w 437"/>
                  <a:gd name="T61" fmla="*/ 370 h 1175"/>
                  <a:gd name="T62" fmla="*/ 121 w 437"/>
                  <a:gd name="T63" fmla="*/ 351 h 1175"/>
                  <a:gd name="T64" fmla="*/ 108 w 437"/>
                  <a:gd name="T65" fmla="*/ 326 h 1175"/>
                  <a:gd name="T66" fmla="*/ 95 w 437"/>
                  <a:gd name="T67" fmla="*/ 297 h 1175"/>
                  <a:gd name="T68" fmla="*/ 82 w 437"/>
                  <a:gd name="T69" fmla="*/ 265 h 1175"/>
                  <a:gd name="T70" fmla="*/ 70 w 437"/>
                  <a:gd name="T71" fmla="*/ 231 h 1175"/>
                  <a:gd name="T72" fmla="*/ 62 w 437"/>
                  <a:gd name="T73" fmla="*/ 191 h 1175"/>
                  <a:gd name="T74" fmla="*/ 58 w 437"/>
                  <a:gd name="T75" fmla="*/ 148 h 1175"/>
                  <a:gd name="T76" fmla="*/ 60 w 437"/>
                  <a:gd name="T77" fmla="*/ 105 h 1175"/>
                  <a:gd name="T78" fmla="*/ 67 w 437"/>
                  <a:gd name="T79" fmla="*/ 64 h 1175"/>
                  <a:gd name="T80" fmla="*/ 71 w 437"/>
                  <a:gd name="T81" fmla="*/ 48 h 1175"/>
                  <a:gd name="T82" fmla="*/ 63 w 437"/>
                  <a:gd name="T83" fmla="*/ 73 h 1175"/>
                  <a:gd name="T84" fmla="*/ 54 w 437"/>
                  <a:gd name="T85" fmla="*/ 117 h 1175"/>
                  <a:gd name="T86" fmla="*/ 50 w 437"/>
                  <a:gd name="T87" fmla="*/ 178 h 11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1175"/>
                  <a:gd name="T134" fmla="*/ 437 w 437"/>
                  <a:gd name="T135" fmla="*/ 1175 h 11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1175">
                    <a:moveTo>
                      <a:pt x="161" y="641"/>
                    </a:moveTo>
                    <a:lnTo>
                      <a:pt x="168" y="683"/>
                    </a:lnTo>
                    <a:lnTo>
                      <a:pt x="176" y="725"/>
                    </a:lnTo>
                    <a:lnTo>
                      <a:pt x="187" y="770"/>
                    </a:lnTo>
                    <a:lnTo>
                      <a:pt x="201" y="814"/>
                    </a:lnTo>
                    <a:lnTo>
                      <a:pt x="217" y="859"/>
                    </a:lnTo>
                    <a:lnTo>
                      <a:pt x="235" y="905"/>
                    </a:lnTo>
                    <a:lnTo>
                      <a:pt x="256" y="950"/>
                    </a:lnTo>
                    <a:lnTo>
                      <a:pt x="280" y="997"/>
                    </a:lnTo>
                    <a:lnTo>
                      <a:pt x="278" y="996"/>
                    </a:lnTo>
                    <a:lnTo>
                      <a:pt x="273" y="992"/>
                    </a:lnTo>
                    <a:lnTo>
                      <a:pt x="266" y="985"/>
                    </a:lnTo>
                    <a:lnTo>
                      <a:pt x="255" y="976"/>
                    </a:lnTo>
                    <a:lnTo>
                      <a:pt x="243" y="962"/>
                    </a:lnTo>
                    <a:lnTo>
                      <a:pt x="227" y="948"/>
                    </a:lnTo>
                    <a:lnTo>
                      <a:pt x="212" y="929"/>
                    </a:lnTo>
                    <a:lnTo>
                      <a:pt x="195" y="909"/>
                    </a:lnTo>
                    <a:lnTo>
                      <a:pt x="177" y="885"/>
                    </a:lnTo>
                    <a:lnTo>
                      <a:pt x="159" y="857"/>
                    </a:lnTo>
                    <a:lnTo>
                      <a:pt x="140" y="827"/>
                    </a:lnTo>
                    <a:lnTo>
                      <a:pt x="123" y="794"/>
                    </a:lnTo>
                    <a:lnTo>
                      <a:pt x="106" y="756"/>
                    </a:lnTo>
                    <a:lnTo>
                      <a:pt x="88" y="717"/>
                    </a:lnTo>
                    <a:lnTo>
                      <a:pt x="73" y="675"/>
                    </a:lnTo>
                    <a:lnTo>
                      <a:pt x="60" y="628"/>
                    </a:lnTo>
                    <a:lnTo>
                      <a:pt x="46" y="566"/>
                    </a:lnTo>
                    <a:lnTo>
                      <a:pt x="36" y="501"/>
                    </a:lnTo>
                    <a:lnTo>
                      <a:pt x="32" y="432"/>
                    </a:lnTo>
                    <a:lnTo>
                      <a:pt x="33" y="359"/>
                    </a:lnTo>
                    <a:lnTo>
                      <a:pt x="39" y="280"/>
                    </a:lnTo>
                    <a:lnTo>
                      <a:pt x="52" y="194"/>
                    </a:lnTo>
                    <a:lnTo>
                      <a:pt x="73" y="100"/>
                    </a:lnTo>
                    <a:lnTo>
                      <a:pt x="101" y="0"/>
                    </a:lnTo>
                    <a:lnTo>
                      <a:pt x="95" y="12"/>
                    </a:lnTo>
                    <a:lnTo>
                      <a:pt x="77" y="44"/>
                    </a:lnTo>
                    <a:lnTo>
                      <a:pt x="56" y="98"/>
                    </a:lnTo>
                    <a:lnTo>
                      <a:pt x="32" y="169"/>
                    </a:lnTo>
                    <a:lnTo>
                      <a:pt x="12" y="254"/>
                    </a:lnTo>
                    <a:lnTo>
                      <a:pt x="0" y="355"/>
                    </a:lnTo>
                    <a:lnTo>
                      <a:pt x="1" y="467"/>
                    </a:lnTo>
                    <a:lnTo>
                      <a:pt x="20" y="590"/>
                    </a:lnTo>
                    <a:lnTo>
                      <a:pt x="28" y="626"/>
                    </a:lnTo>
                    <a:lnTo>
                      <a:pt x="39" y="664"/>
                    </a:lnTo>
                    <a:lnTo>
                      <a:pt x="52" y="700"/>
                    </a:lnTo>
                    <a:lnTo>
                      <a:pt x="68" y="737"/>
                    </a:lnTo>
                    <a:lnTo>
                      <a:pt x="84" y="775"/>
                    </a:lnTo>
                    <a:lnTo>
                      <a:pt x="103" y="811"/>
                    </a:lnTo>
                    <a:lnTo>
                      <a:pt x="124" y="849"/>
                    </a:lnTo>
                    <a:lnTo>
                      <a:pt x="148" y="886"/>
                    </a:lnTo>
                    <a:lnTo>
                      <a:pt x="174" y="924"/>
                    </a:lnTo>
                    <a:lnTo>
                      <a:pt x="204" y="960"/>
                    </a:lnTo>
                    <a:lnTo>
                      <a:pt x="235" y="997"/>
                    </a:lnTo>
                    <a:lnTo>
                      <a:pt x="270" y="1033"/>
                    </a:lnTo>
                    <a:lnTo>
                      <a:pt x="307" y="1069"/>
                    </a:lnTo>
                    <a:lnTo>
                      <a:pt x="347" y="1106"/>
                    </a:lnTo>
                    <a:lnTo>
                      <a:pt x="391" y="1140"/>
                    </a:lnTo>
                    <a:lnTo>
                      <a:pt x="437" y="1175"/>
                    </a:lnTo>
                    <a:lnTo>
                      <a:pt x="435" y="1172"/>
                    </a:lnTo>
                    <a:lnTo>
                      <a:pt x="430" y="1164"/>
                    </a:lnTo>
                    <a:lnTo>
                      <a:pt x="421" y="1151"/>
                    </a:lnTo>
                    <a:lnTo>
                      <a:pt x="410" y="1132"/>
                    </a:lnTo>
                    <a:lnTo>
                      <a:pt x="396" y="1110"/>
                    </a:lnTo>
                    <a:lnTo>
                      <a:pt x="380" y="1081"/>
                    </a:lnTo>
                    <a:lnTo>
                      <a:pt x="362" y="1051"/>
                    </a:lnTo>
                    <a:lnTo>
                      <a:pt x="344" y="1016"/>
                    </a:lnTo>
                    <a:lnTo>
                      <a:pt x="324" y="977"/>
                    </a:lnTo>
                    <a:lnTo>
                      <a:pt x="305" y="936"/>
                    </a:lnTo>
                    <a:lnTo>
                      <a:pt x="285" y="891"/>
                    </a:lnTo>
                    <a:lnTo>
                      <a:pt x="264" y="843"/>
                    </a:lnTo>
                    <a:lnTo>
                      <a:pt x="246" y="795"/>
                    </a:lnTo>
                    <a:lnTo>
                      <a:pt x="227" y="743"/>
                    </a:lnTo>
                    <a:lnTo>
                      <a:pt x="211" y="691"/>
                    </a:lnTo>
                    <a:lnTo>
                      <a:pt x="197" y="636"/>
                    </a:lnTo>
                    <a:lnTo>
                      <a:pt x="185" y="573"/>
                    </a:lnTo>
                    <a:lnTo>
                      <a:pt x="176" y="509"/>
                    </a:lnTo>
                    <a:lnTo>
                      <a:pt x="173" y="444"/>
                    </a:lnTo>
                    <a:lnTo>
                      <a:pt x="173" y="379"/>
                    </a:lnTo>
                    <a:lnTo>
                      <a:pt x="179" y="315"/>
                    </a:lnTo>
                    <a:lnTo>
                      <a:pt x="187" y="253"/>
                    </a:lnTo>
                    <a:lnTo>
                      <a:pt x="200" y="193"/>
                    </a:lnTo>
                    <a:lnTo>
                      <a:pt x="218" y="135"/>
                    </a:lnTo>
                    <a:lnTo>
                      <a:pt x="213" y="145"/>
                    </a:lnTo>
                    <a:lnTo>
                      <a:pt x="204" y="173"/>
                    </a:lnTo>
                    <a:lnTo>
                      <a:pt x="189" y="218"/>
                    </a:lnTo>
                    <a:lnTo>
                      <a:pt x="174" y="278"/>
                    </a:lnTo>
                    <a:lnTo>
                      <a:pt x="161" y="352"/>
                    </a:lnTo>
                    <a:lnTo>
                      <a:pt x="152" y="439"/>
                    </a:lnTo>
                    <a:lnTo>
                      <a:pt x="151" y="535"/>
                    </a:lnTo>
                    <a:lnTo>
                      <a:pt x="161" y="641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Freeform 51"/>
              <p:cNvSpPr>
                <a:spLocks/>
              </p:cNvSpPr>
              <p:nvPr/>
            </p:nvSpPr>
            <p:spPr bwMode="auto">
              <a:xfrm>
                <a:off x="1140" y="1395"/>
                <a:ext cx="76" cy="24"/>
              </a:xfrm>
              <a:custGeom>
                <a:avLst/>
                <a:gdLst>
                  <a:gd name="T0" fmla="*/ 76 w 227"/>
                  <a:gd name="T1" fmla="*/ 1 h 71"/>
                  <a:gd name="T2" fmla="*/ 76 w 227"/>
                  <a:gd name="T3" fmla="*/ 1 h 71"/>
                  <a:gd name="T4" fmla="*/ 74 w 227"/>
                  <a:gd name="T5" fmla="*/ 1 h 71"/>
                  <a:gd name="T6" fmla="*/ 72 w 227"/>
                  <a:gd name="T7" fmla="*/ 2 h 71"/>
                  <a:gd name="T8" fmla="*/ 69 w 227"/>
                  <a:gd name="T9" fmla="*/ 2 h 71"/>
                  <a:gd name="T10" fmla="*/ 66 w 227"/>
                  <a:gd name="T11" fmla="*/ 3 h 71"/>
                  <a:gd name="T12" fmla="*/ 62 w 227"/>
                  <a:gd name="T13" fmla="*/ 3 h 71"/>
                  <a:gd name="T14" fmla="*/ 57 w 227"/>
                  <a:gd name="T15" fmla="*/ 4 h 71"/>
                  <a:gd name="T16" fmla="*/ 52 w 227"/>
                  <a:gd name="T17" fmla="*/ 5 h 71"/>
                  <a:gd name="T18" fmla="*/ 46 w 227"/>
                  <a:gd name="T19" fmla="*/ 6 h 71"/>
                  <a:gd name="T20" fmla="*/ 40 w 227"/>
                  <a:gd name="T21" fmla="*/ 8 h 71"/>
                  <a:gd name="T22" fmla="*/ 34 w 227"/>
                  <a:gd name="T23" fmla="*/ 10 h 71"/>
                  <a:gd name="T24" fmla="*/ 27 w 227"/>
                  <a:gd name="T25" fmla="*/ 12 h 71"/>
                  <a:gd name="T26" fmla="*/ 21 w 227"/>
                  <a:gd name="T27" fmla="*/ 15 h 71"/>
                  <a:gd name="T28" fmla="*/ 14 w 227"/>
                  <a:gd name="T29" fmla="*/ 17 h 71"/>
                  <a:gd name="T30" fmla="*/ 7 w 227"/>
                  <a:gd name="T31" fmla="*/ 20 h 71"/>
                  <a:gd name="T32" fmla="*/ 0 w 227"/>
                  <a:gd name="T33" fmla="*/ 24 h 71"/>
                  <a:gd name="T34" fmla="*/ 0 w 227"/>
                  <a:gd name="T35" fmla="*/ 24 h 71"/>
                  <a:gd name="T36" fmla="*/ 1 w 227"/>
                  <a:gd name="T37" fmla="*/ 23 h 71"/>
                  <a:gd name="T38" fmla="*/ 3 w 227"/>
                  <a:gd name="T39" fmla="*/ 21 h 71"/>
                  <a:gd name="T40" fmla="*/ 5 w 227"/>
                  <a:gd name="T41" fmla="*/ 19 h 71"/>
                  <a:gd name="T42" fmla="*/ 8 w 227"/>
                  <a:gd name="T43" fmla="*/ 17 h 71"/>
                  <a:gd name="T44" fmla="*/ 12 w 227"/>
                  <a:gd name="T45" fmla="*/ 15 h 71"/>
                  <a:gd name="T46" fmla="*/ 16 w 227"/>
                  <a:gd name="T47" fmla="*/ 12 h 71"/>
                  <a:gd name="T48" fmla="*/ 21 w 227"/>
                  <a:gd name="T49" fmla="*/ 9 h 71"/>
                  <a:gd name="T50" fmla="*/ 26 w 227"/>
                  <a:gd name="T51" fmla="*/ 7 h 71"/>
                  <a:gd name="T52" fmla="*/ 31 w 227"/>
                  <a:gd name="T53" fmla="*/ 4 h 71"/>
                  <a:gd name="T54" fmla="*/ 38 w 227"/>
                  <a:gd name="T55" fmla="*/ 3 h 71"/>
                  <a:gd name="T56" fmla="*/ 45 w 227"/>
                  <a:gd name="T57" fmla="*/ 1 h 71"/>
                  <a:gd name="T58" fmla="*/ 52 w 227"/>
                  <a:gd name="T59" fmla="*/ 0 h 71"/>
                  <a:gd name="T60" fmla="*/ 60 w 227"/>
                  <a:gd name="T61" fmla="*/ 0 h 71"/>
                  <a:gd name="T62" fmla="*/ 68 w 227"/>
                  <a:gd name="T63" fmla="*/ 0 h 71"/>
                  <a:gd name="T64" fmla="*/ 76 w 227"/>
                  <a:gd name="T65" fmla="*/ 1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7"/>
                  <a:gd name="T100" fmla="*/ 0 h 71"/>
                  <a:gd name="T101" fmla="*/ 227 w 227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7" h="71">
                    <a:moveTo>
                      <a:pt x="227" y="4"/>
                    </a:moveTo>
                    <a:lnTo>
                      <a:pt x="226" y="4"/>
                    </a:lnTo>
                    <a:lnTo>
                      <a:pt x="222" y="4"/>
                    </a:lnTo>
                    <a:lnTo>
                      <a:pt x="215" y="5"/>
                    </a:lnTo>
                    <a:lnTo>
                      <a:pt x="207" y="7"/>
                    </a:lnTo>
                    <a:lnTo>
                      <a:pt x="196" y="8"/>
                    </a:lnTo>
                    <a:lnTo>
                      <a:pt x="185" y="9"/>
                    </a:lnTo>
                    <a:lnTo>
                      <a:pt x="170" y="12"/>
                    </a:lnTo>
                    <a:lnTo>
                      <a:pt x="154" y="15"/>
                    </a:lnTo>
                    <a:lnTo>
                      <a:pt x="138" y="19"/>
                    </a:lnTo>
                    <a:lnTo>
                      <a:pt x="120" y="24"/>
                    </a:lnTo>
                    <a:lnTo>
                      <a:pt x="101" y="29"/>
                    </a:lnTo>
                    <a:lnTo>
                      <a:pt x="81" y="36"/>
                    </a:lnTo>
                    <a:lnTo>
                      <a:pt x="62" y="43"/>
                    </a:lnTo>
                    <a:lnTo>
                      <a:pt x="41" y="51"/>
                    </a:lnTo>
                    <a:lnTo>
                      <a:pt x="20" y="60"/>
                    </a:lnTo>
                    <a:lnTo>
                      <a:pt x="0" y="71"/>
                    </a:lnTo>
                    <a:lnTo>
                      <a:pt x="1" y="70"/>
                    </a:lnTo>
                    <a:lnTo>
                      <a:pt x="4" y="67"/>
                    </a:lnTo>
                    <a:lnTo>
                      <a:pt x="8" y="63"/>
                    </a:lnTo>
                    <a:lnTo>
                      <a:pt x="16" y="57"/>
                    </a:lnTo>
                    <a:lnTo>
                      <a:pt x="25" y="51"/>
                    </a:lnTo>
                    <a:lnTo>
                      <a:pt x="35" y="43"/>
                    </a:lnTo>
                    <a:lnTo>
                      <a:pt x="47" y="36"/>
                    </a:lnTo>
                    <a:lnTo>
                      <a:pt x="62" y="28"/>
                    </a:lnTo>
                    <a:lnTo>
                      <a:pt x="77" y="20"/>
                    </a:lnTo>
                    <a:lnTo>
                      <a:pt x="94" y="13"/>
                    </a:lnTo>
                    <a:lnTo>
                      <a:pt x="113" y="8"/>
                    </a:lnTo>
                    <a:lnTo>
                      <a:pt x="133" y="4"/>
                    </a:lnTo>
                    <a:lnTo>
                      <a:pt x="155" y="1"/>
                    </a:lnTo>
                    <a:lnTo>
                      <a:pt x="178" y="0"/>
                    </a:lnTo>
                    <a:lnTo>
                      <a:pt x="202" y="0"/>
                    </a:lnTo>
                    <a:lnTo>
                      <a:pt x="227" y="4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Freeform 52"/>
              <p:cNvSpPr>
                <a:spLocks/>
              </p:cNvSpPr>
              <p:nvPr/>
            </p:nvSpPr>
            <p:spPr bwMode="auto">
              <a:xfrm>
                <a:off x="1141" y="1528"/>
                <a:ext cx="45" cy="252"/>
              </a:xfrm>
              <a:custGeom>
                <a:avLst/>
                <a:gdLst>
                  <a:gd name="T0" fmla="*/ 17 w 134"/>
                  <a:gd name="T1" fmla="*/ 0 h 754"/>
                  <a:gd name="T2" fmla="*/ 16 w 134"/>
                  <a:gd name="T3" fmla="*/ 4 h 754"/>
                  <a:gd name="T4" fmla="*/ 14 w 134"/>
                  <a:gd name="T5" fmla="*/ 17 h 754"/>
                  <a:gd name="T6" fmla="*/ 12 w 134"/>
                  <a:gd name="T7" fmla="*/ 38 h 754"/>
                  <a:gd name="T8" fmla="*/ 11 w 134"/>
                  <a:gd name="T9" fmla="*/ 67 h 754"/>
                  <a:gd name="T10" fmla="*/ 13 w 134"/>
                  <a:gd name="T11" fmla="*/ 103 h 754"/>
                  <a:gd name="T12" fmla="*/ 18 w 134"/>
                  <a:gd name="T13" fmla="*/ 146 h 754"/>
                  <a:gd name="T14" fmla="*/ 29 w 134"/>
                  <a:gd name="T15" fmla="*/ 196 h 754"/>
                  <a:gd name="T16" fmla="*/ 45 w 134"/>
                  <a:gd name="T17" fmla="*/ 252 h 754"/>
                  <a:gd name="T18" fmla="*/ 44 w 134"/>
                  <a:gd name="T19" fmla="*/ 251 h 754"/>
                  <a:gd name="T20" fmla="*/ 42 w 134"/>
                  <a:gd name="T21" fmla="*/ 246 h 754"/>
                  <a:gd name="T22" fmla="*/ 38 w 134"/>
                  <a:gd name="T23" fmla="*/ 239 h 754"/>
                  <a:gd name="T24" fmla="*/ 34 w 134"/>
                  <a:gd name="T25" fmla="*/ 230 h 754"/>
                  <a:gd name="T26" fmla="*/ 28 w 134"/>
                  <a:gd name="T27" fmla="*/ 218 h 754"/>
                  <a:gd name="T28" fmla="*/ 23 w 134"/>
                  <a:gd name="T29" fmla="*/ 205 h 754"/>
                  <a:gd name="T30" fmla="*/ 17 w 134"/>
                  <a:gd name="T31" fmla="*/ 190 h 754"/>
                  <a:gd name="T32" fmla="*/ 12 w 134"/>
                  <a:gd name="T33" fmla="*/ 173 h 754"/>
                  <a:gd name="T34" fmla="*/ 7 w 134"/>
                  <a:gd name="T35" fmla="*/ 154 h 754"/>
                  <a:gd name="T36" fmla="*/ 4 w 134"/>
                  <a:gd name="T37" fmla="*/ 134 h 754"/>
                  <a:gd name="T38" fmla="*/ 1 w 134"/>
                  <a:gd name="T39" fmla="*/ 114 h 754"/>
                  <a:gd name="T40" fmla="*/ 0 w 134"/>
                  <a:gd name="T41" fmla="*/ 92 h 754"/>
                  <a:gd name="T42" fmla="*/ 1 w 134"/>
                  <a:gd name="T43" fmla="*/ 70 h 754"/>
                  <a:gd name="T44" fmla="*/ 4 w 134"/>
                  <a:gd name="T45" fmla="*/ 46 h 754"/>
                  <a:gd name="T46" fmla="*/ 9 w 134"/>
                  <a:gd name="T47" fmla="*/ 23 h 754"/>
                  <a:gd name="T48" fmla="*/ 17 w 134"/>
                  <a:gd name="T49" fmla="*/ 0 h 7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4"/>
                  <a:gd name="T76" fmla="*/ 0 h 754"/>
                  <a:gd name="T77" fmla="*/ 134 w 134"/>
                  <a:gd name="T78" fmla="*/ 754 h 7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4" h="754">
                    <a:moveTo>
                      <a:pt x="51" y="0"/>
                    </a:moveTo>
                    <a:lnTo>
                      <a:pt x="48" y="13"/>
                    </a:lnTo>
                    <a:lnTo>
                      <a:pt x="41" y="51"/>
                    </a:lnTo>
                    <a:lnTo>
                      <a:pt x="36" y="114"/>
                    </a:lnTo>
                    <a:lnTo>
                      <a:pt x="33" y="200"/>
                    </a:lnTo>
                    <a:lnTo>
                      <a:pt x="38" y="307"/>
                    </a:lnTo>
                    <a:lnTo>
                      <a:pt x="54" y="436"/>
                    </a:lnTo>
                    <a:lnTo>
                      <a:pt x="85" y="585"/>
                    </a:lnTo>
                    <a:lnTo>
                      <a:pt x="134" y="754"/>
                    </a:lnTo>
                    <a:lnTo>
                      <a:pt x="132" y="750"/>
                    </a:lnTo>
                    <a:lnTo>
                      <a:pt x="124" y="736"/>
                    </a:lnTo>
                    <a:lnTo>
                      <a:pt x="113" y="716"/>
                    </a:lnTo>
                    <a:lnTo>
                      <a:pt x="100" y="688"/>
                    </a:lnTo>
                    <a:lnTo>
                      <a:pt x="84" y="653"/>
                    </a:lnTo>
                    <a:lnTo>
                      <a:pt x="67" y="613"/>
                    </a:lnTo>
                    <a:lnTo>
                      <a:pt x="51" y="568"/>
                    </a:lnTo>
                    <a:lnTo>
                      <a:pt x="36" y="517"/>
                    </a:lnTo>
                    <a:lnTo>
                      <a:pt x="22" y="461"/>
                    </a:lnTo>
                    <a:lnTo>
                      <a:pt x="11" y="402"/>
                    </a:lnTo>
                    <a:lnTo>
                      <a:pt x="3" y="340"/>
                    </a:lnTo>
                    <a:lnTo>
                      <a:pt x="0" y="274"/>
                    </a:lnTo>
                    <a:lnTo>
                      <a:pt x="2" y="208"/>
                    </a:lnTo>
                    <a:lnTo>
                      <a:pt x="11" y="139"/>
                    </a:lnTo>
                    <a:lnTo>
                      <a:pt x="27" y="7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Freeform 53"/>
              <p:cNvSpPr>
                <a:spLocks/>
              </p:cNvSpPr>
              <p:nvPr/>
            </p:nvSpPr>
            <p:spPr bwMode="auto">
              <a:xfrm>
                <a:off x="1272" y="1540"/>
                <a:ext cx="10" cy="248"/>
              </a:xfrm>
              <a:custGeom>
                <a:avLst/>
                <a:gdLst>
                  <a:gd name="T0" fmla="*/ 10 w 29"/>
                  <a:gd name="T1" fmla="*/ 0 h 745"/>
                  <a:gd name="T2" fmla="*/ 10 w 29"/>
                  <a:gd name="T3" fmla="*/ 32 h 745"/>
                  <a:gd name="T4" fmla="*/ 9 w 29"/>
                  <a:gd name="T5" fmla="*/ 106 h 745"/>
                  <a:gd name="T6" fmla="*/ 8 w 29"/>
                  <a:gd name="T7" fmla="*/ 189 h 745"/>
                  <a:gd name="T8" fmla="*/ 8 w 29"/>
                  <a:gd name="T9" fmla="*/ 248 h 745"/>
                  <a:gd name="T10" fmla="*/ 7 w 29"/>
                  <a:gd name="T11" fmla="*/ 240 h 745"/>
                  <a:gd name="T12" fmla="*/ 5 w 29"/>
                  <a:gd name="T13" fmla="*/ 217 h 745"/>
                  <a:gd name="T14" fmla="*/ 3 w 29"/>
                  <a:gd name="T15" fmla="*/ 183 h 745"/>
                  <a:gd name="T16" fmla="*/ 1 w 29"/>
                  <a:gd name="T17" fmla="*/ 144 h 745"/>
                  <a:gd name="T18" fmla="*/ 0 w 29"/>
                  <a:gd name="T19" fmla="*/ 102 h 745"/>
                  <a:gd name="T20" fmla="*/ 1 w 29"/>
                  <a:gd name="T21" fmla="*/ 61 h 745"/>
                  <a:gd name="T22" fmla="*/ 4 w 29"/>
                  <a:gd name="T23" fmla="*/ 26 h 745"/>
                  <a:gd name="T24" fmla="*/ 10 w 29"/>
                  <a:gd name="T25" fmla="*/ 0 h 7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745"/>
                  <a:gd name="T41" fmla="*/ 29 w 29"/>
                  <a:gd name="T42" fmla="*/ 745 h 7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745">
                    <a:moveTo>
                      <a:pt x="29" y="0"/>
                    </a:moveTo>
                    <a:lnTo>
                      <a:pt x="28" y="96"/>
                    </a:lnTo>
                    <a:lnTo>
                      <a:pt x="26" y="318"/>
                    </a:lnTo>
                    <a:lnTo>
                      <a:pt x="24" y="567"/>
                    </a:lnTo>
                    <a:lnTo>
                      <a:pt x="23" y="745"/>
                    </a:lnTo>
                    <a:lnTo>
                      <a:pt x="20" y="720"/>
                    </a:lnTo>
                    <a:lnTo>
                      <a:pt x="15" y="651"/>
                    </a:lnTo>
                    <a:lnTo>
                      <a:pt x="8" y="551"/>
                    </a:lnTo>
                    <a:lnTo>
                      <a:pt x="3" y="432"/>
                    </a:lnTo>
                    <a:lnTo>
                      <a:pt x="0" y="306"/>
                    </a:lnTo>
                    <a:lnTo>
                      <a:pt x="2" y="184"/>
                    </a:lnTo>
                    <a:lnTo>
                      <a:pt x="11" y="7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Freeform 54"/>
              <p:cNvSpPr>
                <a:spLocks/>
              </p:cNvSpPr>
              <p:nvPr/>
            </p:nvSpPr>
            <p:spPr bwMode="auto">
              <a:xfrm>
                <a:off x="1238" y="1385"/>
                <a:ext cx="129" cy="28"/>
              </a:xfrm>
              <a:custGeom>
                <a:avLst/>
                <a:gdLst>
                  <a:gd name="T0" fmla="*/ 30 w 385"/>
                  <a:gd name="T1" fmla="*/ 12 h 84"/>
                  <a:gd name="T2" fmla="*/ 29 w 385"/>
                  <a:gd name="T3" fmla="*/ 12 h 84"/>
                  <a:gd name="T4" fmla="*/ 27 w 385"/>
                  <a:gd name="T5" fmla="*/ 13 h 84"/>
                  <a:gd name="T6" fmla="*/ 23 w 385"/>
                  <a:gd name="T7" fmla="*/ 14 h 84"/>
                  <a:gd name="T8" fmla="*/ 19 w 385"/>
                  <a:gd name="T9" fmla="*/ 16 h 84"/>
                  <a:gd name="T10" fmla="*/ 15 w 385"/>
                  <a:gd name="T11" fmla="*/ 18 h 84"/>
                  <a:gd name="T12" fmla="*/ 10 w 385"/>
                  <a:gd name="T13" fmla="*/ 21 h 84"/>
                  <a:gd name="T14" fmla="*/ 5 w 385"/>
                  <a:gd name="T15" fmla="*/ 24 h 84"/>
                  <a:gd name="T16" fmla="*/ 0 w 385"/>
                  <a:gd name="T17" fmla="*/ 28 h 84"/>
                  <a:gd name="T18" fmla="*/ 1 w 385"/>
                  <a:gd name="T19" fmla="*/ 27 h 84"/>
                  <a:gd name="T20" fmla="*/ 4 w 385"/>
                  <a:gd name="T21" fmla="*/ 25 h 84"/>
                  <a:gd name="T22" fmla="*/ 9 w 385"/>
                  <a:gd name="T23" fmla="*/ 23 h 84"/>
                  <a:gd name="T24" fmla="*/ 14 w 385"/>
                  <a:gd name="T25" fmla="*/ 21 h 84"/>
                  <a:gd name="T26" fmla="*/ 21 w 385"/>
                  <a:gd name="T27" fmla="*/ 18 h 84"/>
                  <a:gd name="T28" fmla="*/ 29 w 385"/>
                  <a:gd name="T29" fmla="*/ 17 h 84"/>
                  <a:gd name="T30" fmla="*/ 37 w 385"/>
                  <a:gd name="T31" fmla="*/ 16 h 84"/>
                  <a:gd name="T32" fmla="*/ 47 w 385"/>
                  <a:gd name="T33" fmla="*/ 17 h 84"/>
                  <a:gd name="T34" fmla="*/ 49 w 385"/>
                  <a:gd name="T35" fmla="*/ 28 h 84"/>
                  <a:gd name="T36" fmla="*/ 60 w 385"/>
                  <a:gd name="T37" fmla="*/ 17 h 84"/>
                  <a:gd name="T38" fmla="*/ 61 w 385"/>
                  <a:gd name="T39" fmla="*/ 17 h 84"/>
                  <a:gd name="T40" fmla="*/ 64 w 385"/>
                  <a:gd name="T41" fmla="*/ 17 h 84"/>
                  <a:gd name="T42" fmla="*/ 68 w 385"/>
                  <a:gd name="T43" fmla="*/ 17 h 84"/>
                  <a:gd name="T44" fmla="*/ 73 w 385"/>
                  <a:gd name="T45" fmla="*/ 18 h 84"/>
                  <a:gd name="T46" fmla="*/ 78 w 385"/>
                  <a:gd name="T47" fmla="*/ 19 h 84"/>
                  <a:gd name="T48" fmla="*/ 83 w 385"/>
                  <a:gd name="T49" fmla="*/ 21 h 84"/>
                  <a:gd name="T50" fmla="*/ 88 w 385"/>
                  <a:gd name="T51" fmla="*/ 23 h 84"/>
                  <a:gd name="T52" fmla="*/ 92 w 385"/>
                  <a:gd name="T53" fmla="*/ 25 h 84"/>
                  <a:gd name="T54" fmla="*/ 94 w 385"/>
                  <a:gd name="T55" fmla="*/ 12 h 84"/>
                  <a:gd name="T56" fmla="*/ 96 w 385"/>
                  <a:gd name="T57" fmla="*/ 12 h 84"/>
                  <a:gd name="T58" fmla="*/ 98 w 385"/>
                  <a:gd name="T59" fmla="*/ 11 h 84"/>
                  <a:gd name="T60" fmla="*/ 103 w 385"/>
                  <a:gd name="T61" fmla="*/ 11 h 84"/>
                  <a:gd name="T62" fmla="*/ 107 w 385"/>
                  <a:gd name="T63" fmla="*/ 11 h 84"/>
                  <a:gd name="T64" fmla="*/ 113 w 385"/>
                  <a:gd name="T65" fmla="*/ 12 h 84"/>
                  <a:gd name="T66" fmla="*/ 119 w 385"/>
                  <a:gd name="T67" fmla="*/ 13 h 84"/>
                  <a:gd name="T68" fmla="*/ 124 w 385"/>
                  <a:gd name="T69" fmla="*/ 14 h 84"/>
                  <a:gd name="T70" fmla="*/ 129 w 385"/>
                  <a:gd name="T71" fmla="*/ 17 h 84"/>
                  <a:gd name="T72" fmla="*/ 128 w 385"/>
                  <a:gd name="T73" fmla="*/ 17 h 84"/>
                  <a:gd name="T74" fmla="*/ 128 w 385"/>
                  <a:gd name="T75" fmla="*/ 16 h 84"/>
                  <a:gd name="T76" fmla="*/ 127 w 385"/>
                  <a:gd name="T77" fmla="*/ 14 h 84"/>
                  <a:gd name="T78" fmla="*/ 125 w 385"/>
                  <a:gd name="T79" fmla="*/ 12 h 84"/>
                  <a:gd name="T80" fmla="*/ 122 w 385"/>
                  <a:gd name="T81" fmla="*/ 10 h 84"/>
                  <a:gd name="T82" fmla="*/ 119 w 385"/>
                  <a:gd name="T83" fmla="*/ 8 h 84"/>
                  <a:gd name="T84" fmla="*/ 115 w 385"/>
                  <a:gd name="T85" fmla="*/ 5 h 84"/>
                  <a:gd name="T86" fmla="*/ 110 w 385"/>
                  <a:gd name="T87" fmla="*/ 4 h 84"/>
                  <a:gd name="T88" fmla="*/ 104 w 385"/>
                  <a:gd name="T89" fmla="*/ 2 h 84"/>
                  <a:gd name="T90" fmla="*/ 97 w 385"/>
                  <a:gd name="T91" fmla="*/ 1 h 84"/>
                  <a:gd name="T92" fmla="*/ 89 w 385"/>
                  <a:gd name="T93" fmla="*/ 0 h 84"/>
                  <a:gd name="T94" fmla="*/ 80 w 385"/>
                  <a:gd name="T95" fmla="*/ 0 h 84"/>
                  <a:gd name="T96" fmla="*/ 69 w 385"/>
                  <a:gd name="T97" fmla="*/ 1 h 84"/>
                  <a:gd name="T98" fmla="*/ 57 w 385"/>
                  <a:gd name="T99" fmla="*/ 4 h 84"/>
                  <a:gd name="T100" fmla="*/ 44 w 385"/>
                  <a:gd name="T101" fmla="*/ 7 h 84"/>
                  <a:gd name="T102" fmla="*/ 30 w 385"/>
                  <a:gd name="T103" fmla="*/ 12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5"/>
                  <a:gd name="T157" fmla="*/ 0 h 84"/>
                  <a:gd name="T158" fmla="*/ 385 w 385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5" h="84">
                    <a:moveTo>
                      <a:pt x="90" y="35"/>
                    </a:moveTo>
                    <a:lnTo>
                      <a:pt x="88" y="36"/>
                    </a:lnTo>
                    <a:lnTo>
                      <a:pt x="81" y="38"/>
                    </a:lnTo>
                    <a:lnTo>
                      <a:pt x="70" y="42"/>
                    </a:lnTo>
                    <a:lnTo>
                      <a:pt x="58" y="47"/>
                    </a:lnTo>
                    <a:lnTo>
                      <a:pt x="44" y="54"/>
                    </a:lnTo>
                    <a:lnTo>
                      <a:pt x="29" y="63"/>
                    </a:lnTo>
                    <a:lnTo>
                      <a:pt x="15" y="72"/>
                    </a:lnTo>
                    <a:lnTo>
                      <a:pt x="0" y="84"/>
                    </a:lnTo>
                    <a:lnTo>
                      <a:pt x="4" y="82"/>
                    </a:lnTo>
                    <a:lnTo>
                      <a:pt x="11" y="76"/>
                    </a:lnTo>
                    <a:lnTo>
                      <a:pt x="26" y="70"/>
                    </a:lnTo>
                    <a:lnTo>
                      <a:pt x="42" y="62"/>
                    </a:lnTo>
                    <a:lnTo>
                      <a:pt x="63" y="55"/>
                    </a:lnTo>
                    <a:lnTo>
                      <a:pt x="86" y="50"/>
                    </a:lnTo>
                    <a:lnTo>
                      <a:pt x="111" y="48"/>
                    </a:lnTo>
                    <a:lnTo>
                      <a:pt x="139" y="51"/>
                    </a:lnTo>
                    <a:lnTo>
                      <a:pt x="145" y="84"/>
                    </a:lnTo>
                    <a:lnTo>
                      <a:pt x="180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203" y="52"/>
                    </a:lnTo>
                    <a:lnTo>
                      <a:pt x="218" y="54"/>
                    </a:lnTo>
                    <a:lnTo>
                      <a:pt x="233" y="58"/>
                    </a:lnTo>
                    <a:lnTo>
                      <a:pt x="249" y="62"/>
                    </a:lnTo>
                    <a:lnTo>
                      <a:pt x="263" y="68"/>
                    </a:lnTo>
                    <a:lnTo>
                      <a:pt x="275" y="76"/>
                    </a:lnTo>
                    <a:lnTo>
                      <a:pt x="282" y="35"/>
                    </a:lnTo>
                    <a:lnTo>
                      <a:pt x="286" y="35"/>
                    </a:lnTo>
                    <a:lnTo>
                      <a:pt x="293" y="34"/>
                    </a:lnTo>
                    <a:lnTo>
                      <a:pt x="306" y="34"/>
                    </a:lnTo>
                    <a:lnTo>
                      <a:pt x="320" y="34"/>
                    </a:lnTo>
                    <a:lnTo>
                      <a:pt x="338" y="35"/>
                    </a:lnTo>
                    <a:lnTo>
                      <a:pt x="354" y="38"/>
                    </a:lnTo>
                    <a:lnTo>
                      <a:pt x="370" y="43"/>
                    </a:lnTo>
                    <a:lnTo>
                      <a:pt x="385" y="51"/>
                    </a:lnTo>
                    <a:lnTo>
                      <a:pt x="383" y="50"/>
                    </a:lnTo>
                    <a:lnTo>
                      <a:pt x="381" y="47"/>
                    </a:lnTo>
                    <a:lnTo>
                      <a:pt x="378" y="42"/>
                    </a:lnTo>
                    <a:lnTo>
                      <a:pt x="373" y="36"/>
                    </a:lnTo>
                    <a:lnTo>
                      <a:pt x="365" y="30"/>
                    </a:lnTo>
                    <a:lnTo>
                      <a:pt x="355" y="23"/>
                    </a:lnTo>
                    <a:lnTo>
                      <a:pt x="342" y="16"/>
                    </a:lnTo>
                    <a:lnTo>
                      <a:pt x="327" y="11"/>
                    </a:lnTo>
                    <a:lnTo>
                      <a:pt x="309" y="5"/>
                    </a:lnTo>
                    <a:lnTo>
                      <a:pt x="289" y="3"/>
                    </a:lnTo>
                    <a:lnTo>
                      <a:pt x="265" y="0"/>
                    </a:lnTo>
                    <a:lnTo>
                      <a:pt x="238" y="1"/>
                    </a:lnTo>
                    <a:lnTo>
                      <a:pt x="206" y="4"/>
                    </a:lnTo>
                    <a:lnTo>
                      <a:pt x="171" y="11"/>
                    </a:lnTo>
                    <a:lnTo>
                      <a:pt x="132" y="22"/>
                    </a:lnTo>
                    <a:lnTo>
                      <a:pt x="90" y="35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Freeform 55"/>
              <p:cNvSpPr>
                <a:spLocks/>
              </p:cNvSpPr>
              <p:nvPr/>
            </p:nvSpPr>
            <p:spPr bwMode="auto">
              <a:xfrm>
                <a:off x="1376" y="1588"/>
                <a:ext cx="270" cy="301"/>
              </a:xfrm>
              <a:custGeom>
                <a:avLst/>
                <a:gdLst>
                  <a:gd name="T0" fmla="*/ 3 w 811"/>
                  <a:gd name="T1" fmla="*/ 298 h 905"/>
                  <a:gd name="T2" fmla="*/ 17 w 811"/>
                  <a:gd name="T3" fmla="*/ 280 h 905"/>
                  <a:gd name="T4" fmla="*/ 37 w 811"/>
                  <a:gd name="T5" fmla="*/ 245 h 905"/>
                  <a:gd name="T6" fmla="*/ 55 w 811"/>
                  <a:gd name="T7" fmla="*/ 189 h 905"/>
                  <a:gd name="T8" fmla="*/ 64 w 811"/>
                  <a:gd name="T9" fmla="*/ 111 h 905"/>
                  <a:gd name="T10" fmla="*/ 62 w 811"/>
                  <a:gd name="T11" fmla="*/ 47 h 905"/>
                  <a:gd name="T12" fmla="*/ 65 w 811"/>
                  <a:gd name="T13" fmla="*/ 70 h 905"/>
                  <a:gd name="T14" fmla="*/ 68 w 811"/>
                  <a:gd name="T15" fmla="*/ 112 h 905"/>
                  <a:gd name="T16" fmla="*/ 67 w 811"/>
                  <a:gd name="T17" fmla="*/ 168 h 905"/>
                  <a:gd name="T18" fmla="*/ 54 w 811"/>
                  <a:gd name="T19" fmla="*/ 227 h 905"/>
                  <a:gd name="T20" fmla="*/ 27 w 811"/>
                  <a:gd name="T21" fmla="*/ 284 h 905"/>
                  <a:gd name="T22" fmla="*/ 23 w 811"/>
                  <a:gd name="T23" fmla="*/ 290 h 905"/>
                  <a:gd name="T24" fmla="*/ 34 w 811"/>
                  <a:gd name="T25" fmla="*/ 288 h 905"/>
                  <a:gd name="T26" fmla="*/ 51 w 811"/>
                  <a:gd name="T27" fmla="*/ 285 h 905"/>
                  <a:gd name="T28" fmla="*/ 74 w 811"/>
                  <a:gd name="T29" fmla="*/ 279 h 905"/>
                  <a:gd name="T30" fmla="*/ 98 w 811"/>
                  <a:gd name="T31" fmla="*/ 268 h 905"/>
                  <a:gd name="T32" fmla="*/ 126 w 811"/>
                  <a:gd name="T33" fmla="*/ 234 h 905"/>
                  <a:gd name="T34" fmla="*/ 130 w 811"/>
                  <a:gd name="T35" fmla="*/ 251 h 905"/>
                  <a:gd name="T36" fmla="*/ 140 w 811"/>
                  <a:gd name="T37" fmla="*/ 248 h 905"/>
                  <a:gd name="T38" fmla="*/ 156 w 811"/>
                  <a:gd name="T39" fmla="*/ 241 h 905"/>
                  <a:gd name="T40" fmla="*/ 175 w 811"/>
                  <a:gd name="T41" fmla="*/ 225 h 905"/>
                  <a:gd name="T42" fmla="*/ 197 w 811"/>
                  <a:gd name="T43" fmla="*/ 195 h 905"/>
                  <a:gd name="T44" fmla="*/ 211 w 811"/>
                  <a:gd name="T45" fmla="*/ 163 h 905"/>
                  <a:gd name="T46" fmla="*/ 219 w 811"/>
                  <a:gd name="T47" fmla="*/ 128 h 905"/>
                  <a:gd name="T48" fmla="*/ 226 w 811"/>
                  <a:gd name="T49" fmla="*/ 84 h 905"/>
                  <a:gd name="T50" fmla="*/ 228 w 811"/>
                  <a:gd name="T51" fmla="*/ 101 h 905"/>
                  <a:gd name="T52" fmla="*/ 224 w 811"/>
                  <a:gd name="T53" fmla="*/ 155 h 905"/>
                  <a:gd name="T54" fmla="*/ 243 w 811"/>
                  <a:gd name="T55" fmla="*/ 118 h 905"/>
                  <a:gd name="T56" fmla="*/ 266 w 811"/>
                  <a:gd name="T57" fmla="*/ 37 h 905"/>
                  <a:gd name="T58" fmla="*/ 270 w 811"/>
                  <a:gd name="T59" fmla="*/ 13 h 905"/>
                  <a:gd name="T60" fmla="*/ 264 w 811"/>
                  <a:gd name="T61" fmla="*/ 68 h 905"/>
                  <a:gd name="T62" fmla="*/ 239 w 811"/>
                  <a:gd name="T63" fmla="*/ 146 h 905"/>
                  <a:gd name="T64" fmla="*/ 226 w 811"/>
                  <a:gd name="T65" fmla="*/ 171 h 905"/>
                  <a:gd name="T66" fmla="*/ 210 w 811"/>
                  <a:gd name="T67" fmla="*/ 196 h 905"/>
                  <a:gd name="T68" fmla="*/ 190 w 811"/>
                  <a:gd name="T69" fmla="*/ 219 h 905"/>
                  <a:gd name="T70" fmla="*/ 166 w 811"/>
                  <a:gd name="T71" fmla="*/ 240 h 905"/>
                  <a:gd name="T72" fmla="*/ 138 w 811"/>
                  <a:gd name="T73" fmla="*/ 259 h 905"/>
                  <a:gd name="T74" fmla="*/ 126 w 811"/>
                  <a:gd name="T75" fmla="*/ 266 h 905"/>
                  <a:gd name="T76" fmla="*/ 112 w 811"/>
                  <a:gd name="T77" fmla="*/ 271 h 905"/>
                  <a:gd name="T78" fmla="*/ 90 w 811"/>
                  <a:gd name="T79" fmla="*/ 280 h 905"/>
                  <a:gd name="T80" fmla="*/ 60 w 811"/>
                  <a:gd name="T81" fmla="*/ 289 h 905"/>
                  <a:gd name="T82" fmla="*/ 25 w 811"/>
                  <a:gd name="T83" fmla="*/ 297 h 9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11"/>
                  <a:gd name="T127" fmla="*/ 0 h 905"/>
                  <a:gd name="T128" fmla="*/ 811 w 811"/>
                  <a:gd name="T129" fmla="*/ 905 h 9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11" h="905">
                    <a:moveTo>
                      <a:pt x="0" y="905"/>
                    </a:moveTo>
                    <a:lnTo>
                      <a:pt x="2" y="902"/>
                    </a:lnTo>
                    <a:lnTo>
                      <a:pt x="10" y="896"/>
                    </a:lnTo>
                    <a:lnTo>
                      <a:pt x="22" y="884"/>
                    </a:lnTo>
                    <a:lnTo>
                      <a:pt x="36" y="866"/>
                    </a:lnTo>
                    <a:lnTo>
                      <a:pt x="52" y="842"/>
                    </a:lnTo>
                    <a:lnTo>
                      <a:pt x="72" y="813"/>
                    </a:lnTo>
                    <a:lnTo>
                      <a:pt x="91" y="778"/>
                    </a:lnTo>
                    <a:lnTo>
                      <a:pt x="111" y="736"/>
                    </a:lnTo>
                    <a:lnTo>
                      <a:pt x="130" y="687"/>
                    </a:lnTo>
                    <a:lnTo>
                      <a:pt x="148" y="632"/>
                    </a:lnTo>
                    <a:lnTo>
                      <a:pt x="164" y="569"/>
                    </a:lnTo>
                    <a:lnTo>
                      <a:pt x="176" y="498"/>
                    </a:lnTo>
                    <a:lnTo>
                      <a:pt x="186" y="420"/>
                    </a:lnTo>
                    <a:lnTo>
                      <a:pt x="191" y="333"/>
                    </a:lnTo>
                    <a:lnTo>
                      <a:pt x="191" y="238"/>
                    </a:lnTo>
                    <a:lnTo>
                      <a:pt x="185" y="135"/>
                    </a:lnTo>
                    <a:lnTo>
                      <a:pt x="186" y="141"/>
                    </a:lnTo>
                    <a:lnTo>
                      <a:pt x="188" y="155"/>
                    </a:lnTo>
                    <a:lnTo>
                      <a:pt x="191" y="178"/>
                    </a:lnTo>
                    <a:lnTo>
                      <a:pt x="196" y="209"/>
                    </a:lnTo>
                    <a:lnTo>
                      <a:pt x="200" y="246"/>
                    </a:lnTo>
                    <a:lnTo>
                      <a:pt x="203" y="289"/>
                    </a:lnTo>
                    <a:lnTo>
                      <a:pt x="205" y="337"/>
                    </a:lnTo>
                    <a:lnTo>
                      <a:pt x="205" y="390"/>
                    </a:lnTo>
                    <a:lnTo>
                      <a:pt x="204" y="446"/>
                    </a:lnTo>
                    <a:lnTo>
                      <a:pt x="200" y="505"/>
                    </a:lnTo>
                    <a:lnTo>
                      <a:pt x="191" y="564"/>
                    </a:lnTo>
                    <a:lnTo>
                      <a:pt x="179" y="624"/>
                    </a:lnTo>
                    <a:lnTo>
                      <a:pt x="163" y="684"/>
                    </a:lnTo>
                    <a:lnTo>
                      <a:pt x="142" y="743"/>
                    </a:lnTo>
                    <a:lnTo>
                      <a:pt x="115" y="801"/>
                    </a:lnTo>
                    <a:lnTo>
                      <a:pt x="82" y="854"/>
                    </a:lnTo>
                    <a:lnTo>
                      <a:pt x="62" y="871"/>
                    </a:lnTo>
                    <a:lnTo>
                      <a:pt x="64" y="871"/>
                    </a:lnTo>
                    <a:lnTo>
                      <a:pt x="68" y="871"/>
                    </a:lnTo>
                    <a:lnTo>
                      <a:pt x="77" y="870"/>
                    </a:lnTo>
                    <a:lnTo>
                      <a:pt x="88" y="869"/>
                    </a:lnTo>
                    <a:lnTo>
                      <a:pt x="101" y="867"/>
                    </a:lnTo>
                    <a:lnTo>
                      <a:pt x="116" y="865"/>
                    </a:lnTo>
                    <a:lnTo>
                      <a:pt x="135" y="861"/>
                    </a:lnTo>
                    <a:lnTo>
                      <a:pt x="154" y="857"/>
                    </a:lnTo>
                    <a:lnTo>
                      <a:pt x="175" y="851"/>
                    </a:lnTo>
                    <a:lnTo>
                      <a:pt x="197" y="846"/>
                    </a:lnTo>
                    <a:lnTo>
                      <a:pt x="221" y="838"/>
                    </a:lnTo>
                    <a:lnTo>
                      <a:pt x="245" y="829"/>
                    </a:lnTo>
                    <a:lnTo>
                      <a:pt x="270" y="819"/>
                    </a:lnTo>
                    <a:lnTo>
                      <a:pt x="294" y="807"/>
                    </a:lnTo>
                    <a:lnTo>
                      <a:pt x="319" y="794"/>
                    </a:lnTo>
                    <a:lnTo>
                      <a:pt x="344" y="779"/>
                    </a:lnTo>
                    <a:lnTo>
                      <a:pt x="378" y="703"/>
                    </a:lnTo>
                    <a:lnTo>
                      <a:pt x="385" y="754"/>
                    </a:lnTo>
                    <a:lnTo>
                      <a:pt x="386" y="754"/>
                    </a:lnTo>
                    <a:lnTo>
                      <a:pt x="391" y="754"/>
                    </a:lnTo>
                    <a:lnTo>
                      <a:pt x="398" y="752"/>
                    </a:lnTo>
                    <a:lnTo>
                      <a:pt x="408" y="751"/>
                    </a:lnTo>
                    <a:lnTo>
                      <a:pt x="420" y="747"/>
                    </a:lnTo>
                    <a:lnTo>
                      <a:pt x="434" y="743"/>
                    </a:lnTo>
                    <a:lnTo>
                      <a:pt x="450" y="735"/>
                    </a:lnTo>
                    <a:lnTo>
                      <a:pt x="468" y="724"/>
                    </a:lnTo>
                    <a:lnTo>
                      <a:pt x="486" y="712"/>
                    </a:lnTo>
                    <a:lnTo>
                      <a:pt x="506" y="695"/>
                    </a:lnTo>
                    <a:lnTo>
                      <a:pt x="526" y="675"/>
                    </a:lnTo>
                    <a:lnTo>
                      <a:pt x="547" y="649"/>
                    </a:lnTo>
                    <a:lnTo>
                      <a:pt x="569" y="620"/>
                    </a:lnTo>
                    <a:lnTo>
                      <a:pt x="591" y="585"/>
                    </a:lnTo>
                    <a:lnTo>
                      <a:pt x="612" y="545"/>
                    </a:lnTo>
                    <a:lnTo>
                      <a:pt x="633" y="499"/>
                    </a:lnTo>
                    <a:lnTo>
                      <a:pt x="635" y="490"/>
                    </a:lnTo>
                    <a:lnTo>
                      <a:pt x="641" y="466"/>
                    </a:lnTo>
                    <a:lnTo>
                      <a:pt x="648" y="428"/>
                    </a:lnTo>
                    <a:lnTo>
                      <a:pt x="657" y="386"/>
                    </a:lnTo>
                    <a:lnTo>
                      <a:pt x="666" y="339"/>
                    </a:lnTo>
                    <a:lnTo>
                      <a:pt x="673" y="292"/>
                    </a:lnTo>
                    <a:lnTo>
                      <a:pt x="679" y="252"/>
                    </a:lnTo>
                    <a:lnTo>
                      <a:pt x="681" y="220"/>
                    </a:lnTo>
                    <a:lnTo>
                      <a:pt x="683" y="244"/>
                    </a:lnTo>
                    <a:lnTo>
                      <a:pt x="684" y="305"/>
                    </a:lnTo>
                    <a:lnTo>
                      <a:pt x="681" y="388"/>
                    </a:lnTo>
                    <a:lnTo>
                      <a:pt x="667" y="474"/>
                    </a:lnTo>
                    <a:lnTo>
                      <a:pt x="672" y="466"/>
                    </a:lnTo>
                    <a:lnTo>
                      <a:pt x="686" y="444"/>
                    </a:lnTo>
                    <a:lnTo>
                      <a:pt x="707" y="407"/>
                    </a:lnTo>
                    <a:lnTo>
                      <a:pt x="731" y="355"/>
                    </a:lnTo>
                    <a:lnTo>
                      <a:pt x="757" y="288"/>
                    </a:lnTo>
                    <a:lnTo>
                      <a:pt x="780" y="206"/>
                    </a:lnTo>
                    <a:lnTo>
                      <a:pt x="799" y="110"/>
                    </a:lnTo>
                    <a:lnTo>
                      <a:pt x="811" y="0"/>
                    </a:lnTo>
                    <a:lnTo>
                      <a:pt x="811" y="9"/>
                    </a:lnTo>
                    <a:lnTo>
                      <a:pt x="811" y="38"/>
                    </a:lnTo>
                    <a:lnTo>
                      <a:pt x="809" y="80"/>
                    </a:lnTo>
                    <a:lnTo>
                      <a:pt x="804" y="137"/>
                    </a:lnTo>
                    <a:lnTo>
                      <a:pt x="794" y="204"/>
                    </a:lnTo>
                    <a:lnTo>
                      <a:pt x="777" y="277"/>
                    </a:lnTo>
                    <a:lnTo>
                      <a:pt x="753" y="357"/>
                    </a:lnTo>
                    <a:lnTo>
                      <a:pt x="719" y="439"/>
                    </a:lnTo>
                    <a:lnTo>
                      <a:pt x="707" y="465"/>
                    </a:lnTo>
                    <a:lnTo>
                      <a:pt x="694" y="489"/>
                    </a:lnTo>
                    <a:lnTo>
                      <a:pt x="680" y="514"/>
                    </a:lnTo>
                    <a:lnTo>
                      <a:pt x="664" y="538"/>
                    </a:lnTo>
                    <a:lnTo>
                      <a:pt x="648" y="564"/>
                    </a:lnTo>
                    <a:lnTo>
                      <a:pt x="631" y="588"/>
                    </a:lnTo>
                    <a:lnTo>
                      <a:pt x="612" y="610"/>
                    </a:lnTo>
                    <a:lnTo>
                      <a:pt x="593" y="635"/>
                    </a:lnTo>
                    <a:lnTo>
                      <a:pt x="572" y="657"/>
                    </a:lnTo>
                    <a:lnTo>
                      <a:pt x="549" y="679"/>
                    </a:lnTo>
                    <a:lnTo>
                      <a:pt x="525" y="700"/>
                    </a:lnTo>
                    <a:lnTo>
                      <a:pt x="500" y="722"/>
                    </a:lnTo>
                    <a:lnTo>
                      <a:pt x="473" y="742"/>
                    </a:lnTo>
                    <a:lnTo>
                      <a:pt x="446" y="760"/>
                    </a:lnTo>
                    <a:lnTo>
                      <a:pt x="416" y="778"/>
                    </a:lnTo>
                    <a:lnTo>
                      <a:pt x="385" y="795"/>
                    </a:lnTo>
                    <a:lnTo>
                      <a:pt x="383" y="797"/>
                    </a:lnTo>
                    <a:lnTo>
                      <a:pt x="377" y="799"/>
                    </a:lnTo>
                    <a:lnTo>
                      <a:pt x="368" y="803"/>
                    </a:lnTo>
                    <a:lnTo>
                      <a:pt x="353" y="809"/>
                    </a:lnTo>
                    <a:lnTo>
                      <a:pt x="337" y="815"/>
                    </a:lnTo>
                    <a:lnTo>
                      <a:pt x="317" y="823"/>
                    </a:lnTo>
                    <a:lnTo>
                      <a:pt x="295" y="831"/>
                    </a:lnTo>
                    <a:lnTo>
                      <a:pt x="270" y="841"/>
                    </a:lnTo>
                    <a:lnTo>
                      <a:pt x="241" y="850"/>
                    </a:lnTo>
                    <a:lnTo>
                      <a:pt x="212" y="859"/>
                    </a:lnTo>
                    <a:lnTo>
                      <a:pt x="180" y="869"/>
                    </a:lnTo>
                    <a:lnTo>
                      <a:pt x="147" y="877"/>
                    </a:lnTo>
                    <a:lnTo>
                      <a:pt x="112" y="885"/>
                    </a:lnTo>
                    <a:lnTo>
                      <a:pt x="75" y="893"/>
                    </a:lnTo>
                    <a:lnTo>
                      <a:pt x="38" y="900"/>
                    </a:lnTo>
                    <a:lnTo>
                      <a:pt x="0" y="905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Freeform 56"/>
              <p:cNvSpPr>
                <a:spLocks/>
              </p:cNvSpPr>
              <p:nvPr/>
            </p:nvSpPr>
            <p:spPr bwMode="auto">
              <a:xfrm>
                <a:off x="1495" y="1353"/>
                <a:ext cx="83" cy="108"/>
              </a:xfrm>
              <a:custGeom>
                <a:avLst/>
                <a:gdLst>
                  <a:gd name="T0" fmla="*/ 0 w 247"/>
                  <a:gd name="T1" fmla="*/ 1 h 323"/>
                  <a:gd name="T2" fmla="*/ 1 w 247"/>
                  <a:gd name="T3" fmla="*/ 1 h 323"/>
                  <a:gd name="T4" fmla="*/ 3 w 247"/>
                  <a:gd name="T5" fmla="*/ 3 h 323"/>
                  <a:gd name="T6" fmla="*/ 6 w 247"/>
                  <a:gd name="T7" fmla="*/ 5 h 323"/>
                  <a:gd name="T8" fmla="*/ 10 w 247"/>
                  <a:gd name="T9" fmla="*/ 9 h 323"/>
                  <a:gd name="T10" fmla="*/ 15 w 247"/>
                  <a:gd name="T11" fmla="*/ 13 h 323"/>
                  <a:gd name="T12" fmla="*/ 22 w 247"/>
                  <a:gd name="T13" fmla="*/ 18 h 323"/>
                  <a:gd name="T14" fmla="*/ 28 w 247"/>
                  <a:gd name="T15" fmla="*/ 24 h 323"/>
                  <a:gd name="T16" fmla="*/ 35 w 247"/>
                  <a:gd name="T17" fmla="*/ 31 h 323"/>
                  <a:gd name="T18" fmla="*/ 42 w 247"/>
                  <a:gd name="T19" fmla="*/ 39 h 323"/>
                  <a:gd name="T20" fmla="*/ 48 w 247"/>
                  <a:gd name="T21" fmla="*/ 47 h 323"/>
                  <a:gd name="T22" fmla="*/ 55 w 247"/>
                  <a:gd name="T23" fmla="*/ 56 h 323"/>
                  <a:gd name="T24" fmla="*/ 62 w 247"/>
                  <a:gd name="T25" fmla="*/ 65 h 323"/>
                  <a:gd name="T26" fmla="*/ 68 w 247"/>
                  <a:gd name="T27" fmla="*/ 75 h 323"/>
                  <a:gd name="T28" fmla="*/ 74 w 247"/>
                  <a:gd name="T29" fmla="*/ 86 h 323"/>
                  <a:gd name="T30" fmla="*/ 79 w 247"/>
                  <a:gd name="T31" fmla="*/ 96 h 323"/>
                  <a:gd name="T32" fmla="*/ 83 w 247"/>
                  <a:gd name="T33" fmla="*/ 108 h 323"/>
                  <a:gd name="T34" fmla="*/ 82 w 247"/>
                  <a:gd name="T35" fmla="*/ 105 h 323"/>
                  <a:gd name="T36" fmla="*/ 80 w 247"/>
                  <a:gd name="T37" fmla="*/ 96 h 323"/>
                  <a:gd name="T38" fmla="*/ 76 w 247"/>
                  <a:gd name="T39" fmla="*/ 83 h 323"/>
                  <a:gd name="T40" fmla="*/ 70 w 247"/>
                  <a:gd name="T41" fmla="*/ 68 h 323"/>
                  <a:gd name="T42" fmla="*/ 62 w 247"/>
                  <a:gd name="T43" fmla="*/ 51 h 323"/>
                  <a:gd name="T44" fmla="*/ 52 w 247"/>
                  <a:gd name="T45" fmla="*/ 34 h 323"/>
                  <a:gd name="T46" fmla="*/ 40 w 247"/>
                  <a:gd name="T47" fmla="*/ 18 h 323"/>
                  <a:gd name="T48" fmla="*/ 25 w 247"/>
                  <a:gd name="T49" fmla="*/ 6 h 323"/>
                  <a:gd name="T50" fmla="*/ 25 w 247"/>
                  <a:gd name="T51" fmla="*/ 5 h 323"/>
                  <a:gd name="T52" fmla="*/ 23 w 247"/>
                  <a:gd name="T53" fmla="*/ 5 h 323"/>
                  <a:gd name="T54" fmla="*/ 20 w 247"/>
                  <a:gd name="T55" fmla="*/ 3 h 323"/>
                  <a:gd name="T56" fmla="*/ 17 w 247"/>
                  <a:gd name="T57" fmla="*/ 2 h 323"/>
                  <a:gd name="T58" fmla="*/ 13 w 247"/>
                  <a:gd name="T59" fmla="*/ 1 h 323"/>
                  <a:gd name="T60" fmla="*/ 9 w 247"/>
                  <a:gd name="T61" fmla="*/ 0 h 323"/>
                  <a:gd name="T62" fmla="*/ 4 w 247"/>
                  <a:gd name="T63" fmla="*/ 0 h 323"/>
                  <a:gd name="T64" fmla="*/ 0 w 247"/>
                  <a:gd name="T65" fmla="*/ 1 h 3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7"/>
                  <a:gd name="T100" fmla="*/ 0 h 323"/>
                  <a:gd name="T101" fmla="*/ 247 w 247"/>
                  <a:gd name="T102" fmla="*/ 323 h 3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7" h="323">
                    <a:moveTo>
                      <a:pt x="0" y="2"/>
                    </a:moveTo>
                    <a:lnTo>
                      <a:pt x="2" y="3"/>
                    </a:lnTo>
                    <a:lnTo>
                      <a:pt x="8" y="8"/>
                    </a:lnTo>
                    <a:lnTo>
                      <a:pt x="18" y="15"/>
                    </a:lnTo>
                    <a:lnTo>
                      <a:pt x="30" y="26"/>
                    </a:lnTo>
                    <a:lnTo>
                      <a:pt x="46" y="39"/>
                    </a:lnTo>
                    <a:lnTo>
                      <a:pt x="64" y="54"/>
                    </a:lnTo>
                    <a:lnTo>
                      <a:pt x="82" y="73"/>
                    </a:lnTo>
                    <a:lnTo>
                      <a:pt x="103" y="93"/>
                    </a:lnTo>
                    <a:lnTo>
                      <a:pt x="124" y="116"/>
                    </a:lnTo>
                    <a:lnTo>
                      <a:pt x="144" y="140"/>
                    </a:lnTo>
                    <a:lnTo>
                      <a:pt x="165" y="166"/>
                    </a:lnTo>
                    <a:lnTo>
                      <a:pt x="185" y="195"/>
                    </a:lnTo>
                    <a:lnTo>
                      <a:pt x="203" y="224"/>
                    </a:lnTo>
                    <a:lnTo>
                      <a:pt x="221" y="256"/>
                    </a:lnTo>
                    <a:lnTo>
                      <a:pt x="235" y="288"/>
                    </a:lnTo>
                    <a:lnTo>
                      <a:pt x="247" y="323"/>
                    </a:lnTo>
                    <a:lnTo>
                      <a:pt x="244" y="314"/>
                    </a:lnTo>
                    <a:lnTo>
                      <a:pt x="237" y="287"/>
                    </a:lnTo>
                    <a:lnTo>
                      <a:pt x="225" y="249"/>
                    </a:lnTo>
                    <a:lnTo>
                      <a:pt x="207" y="203"/>
                    </a:lnTo>
                    <a:lnTo>
                      <a:pt x="184" y="152"/>
                    </a:lnTo>
                    <a:lnTo>
                      <a:pt x="154" y="102"/>
                    </a:lnTo>
                    <a:lnTo>
                      <a:pt x="118" y="55"/>
                    </a:lnTo>
                    <a:lnTo>
                      <a:pt x="75" y="18"/>
                    </a:lnTo>
                    <a:lnTo>
                      <a:pt x="73" y="16"/>
                    </a:lnTo>
                    <a:lnTo>
                      <a:pt x="68" y="14"/>
                    </a:lnTo>
                    <a:lnTo>
                      <a:pt x="60" y="10"/>
                    </a:lnTo>
                    <a:lnTo>
                      <a:pt x="50" y="6"/>
                    </a:lnTo>
                    <a:lnTo>
                      <a:pt x="38" y="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Freeform 57"/>
              <p:cNvSpPr>
                <a:spLocks/>
              </p:cNvSpPr>
              <p:nvPr/>
            </p:nvSpPr>
            <p:spPr bwMode="auto">
              <a:xfrm>
                <a:off x="1617" y="1455"/>
                <a:ext cx="22" cy="127"/>
              </a:xfrm>
              <a:custGeom>
                <a:avLst/>
                <a:gdLst>
                  <a:gd name="T0" fmla="*/ 0 w 67"/>
                  <a:gd name="T1" fmla="*/ 0 h 380"/>
                  <a:gd name="T2" fmla="*/ 1 w 67"/>
                  <a:gd name="T3" fmla="*/ 3 h 380"/>
                  <a:gd name="T4" fmla="*/ 4 w 67"/>
                  <a:gd name="T5" fmla="*/ 13 h 380"/>
                  <a:gd name="T6" fmla="*/ 8 w 67"/>
                  <a:gd name="T7" fmla="*/ 27 h 380"/>
                  <a:gd name="T8" fmla="*/ 13 w 67"/>
                  <a:gd name="T9" fmla="*/ 45 h 380"/>
                  <a:gd name="T10" fmla="*/ 17 w 67"/>
                  <a:gd name="T11" fmla="*/ 66 h 380"/>
                  <a:gd name="T12" fmla="*/ 20 w 67"/>
                  <a:gd name="T13" fmla="*/ 87 h 380"/>
                  <a:gd name="T14" fmla="*/ 21 w 67"/>
                  <a:gd name="T15" fmla="*/ 108 h 380"/>
                  <a:gd name="T16" fmla="*/ 20 w 67"/>
                  <a:gd name="T17" fmla="*/ 127 h 380"/>
                  <a:gd name="T18" fmla="*/ 21 w 67"/>
                  <a:gd name="T19" fmla="*/ 124 h 380"/>
                  <a:gd name="T20" fmla="*/ 21 w 67"/>
                  <a:gd name="T21" fmla="*/ 115 h 380"/>
                  <a:gd name="T22" fmla="*/ 22 w 67"/>
                  <a:gd name="T23" fmla="*/ 101 h 380"/>
                  <a:gd name="T24" fmla="*/ 21 w 67"/>
                  <a:gd name="T25" fmla="*/ 85 h 380"/>
                  <a:gd name="T26" fmla="*/ 19 w 67"/>
                  <a:gd name="T27" fmla="*/ 65 h 380"/>
                  <a:gd name="T28" fmla="*/ 16 w 67"/>
                  <a:gd name="T29" fmla="*/ 44 h 380"/>
                  <a:gd name="T30" fmla="*/ 9 w 67"/>
                  <a:gd name="T31" fmla="*/ 21 h 380"/>
                  <a:gd name="T32" fmla="*/ 0 w 67"/>
                  <a:gd name="T33" fmla="*/ 0 h 3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380"/>
                  <a:gd name="T53" fmla="*/ 67 w 67"/>
                  <a:gd name="T54" fmla="*/ 380 h 3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380">
                    <a:moveTo>
                      <a:pt x="0" y="0"/>
                    </a:moveTo>
                    <a:lnTo>
                      <a:pt x="3" y="10"/>
                    </a:lnTo>
                    <a:lnTo>
                      <a:pt x="13" y="38"/>
                    </a:lnTo>
                    <a:lnTo>
                      <a:pt x="25" y="81"/>
                    </a:lnTo>
                    <a:lnTo>
                      <a:pt x="39" y="135"/>
                    </a:lnTo>
                    <a:lnTo>
                      <a:pt x="51" y="196"/>
                    </a:lnTo>
                    <a:lnTo>
                      <a:pt x="61" y="259"/>
                    </a:lnTo>
                    <a:lnTo>
                      <a:pt x="65" y="322"/>
                    </a:lnTo>
                    <a:lnTo>
                      <a:pt x="62" y="380"/>
                    </a:lnTo>
                    <a:lnTo>
                      <a:pt x="63" y="370"/>
                    </a:lnTo>
                    <a:lnTo>
                      <a:pt x="65" y="344"/>
                    </a:lnTo>
                    <a:lnTo>
                      <a:pt x="67" y="303"/>
                    </a:lnTo>
                    <a:lnTo>
                      <a:pt x="64" y="253"/>
                    </a:lnTo>
                    <a:lnTo>
                      <a:pt x="59" y="194"/>
                    </a:lnTo>
                    <a:lnTo>
                      <a:pt x="48" y="131"/>
                    </a:lnTo>
                    <a:lnTo>
                      <a:pt x="28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Freeform 58"/>
              <p:cNvSpPr>
                <a:spLocks/>
              </p:cNvSpPr>
              <p:nvPr/>
            </p:nvSpPr>
            <p:spPr bwMode="auto">
              <a:xfrm>
                <a:off x="1449" y="1382"/>
                <a:ext cx="67" cy="186"/>
              </a:xfrm>
              <a:custGeom>
                <a:avLst/>
                <a:gdLst>
                  <a:gd name="T0" fmla="*/ 0 w 201"/>
                  <a:gd name="T1" fmla="*/ 0 h 557"/>
                  <a:gd name="T2" fmla="*/ 1 w 201"/>
                  <a:gd name="T3" fmla="*/ 1 h 557"/>
                  <a:gd name="T4" fmla="*/ 2 w 201"/>
                  <a:gd name="T5" fmla="*/ 4 h 557"/>
                  <a:gd name="T6" fmla="*/ 5 w 201"/>
                  <a:gd name="T7" fmla="*/ 9 h 557"/>
                  <a:gd name="T8" fmla="*/ 9 w 201"/>
                  <a:gd name="T9" fmla="*/ 15 h 557"/>
                  <a:gd name="T10" fmla="*/ 14 w 201"/>
                  <a:gd name="T11" fmla="*/ 23 h 557"/>
                  <a:gd name="T12" fmla="*/ 19 w 201"/>
                  <a:gd name="T13" fmla="*/ 33 h 557"/>
                  <a:gd name="T14" fmla="*/ 25 w 201"/>
                  <a:gd name="T15" fmla="*/ 44 h 557"/>
                  <a:gd name="T16" fmla="*/ 31 w 201"/>
                  <a:gd name="T17" fmla="*/ 56 h 557"/>
                  <a:gd name="T18" fmla="*/ 36 w 201"/>
                  <a:gd name="T19" fmla="*/ 69 h 557"/>
                  <a:gd name="T20" fmla="*/ 42 w 201"/>
                  <a:gd name="T21" fmla="*/ 84 h 557"/>
                  <a:gd name="T22" fmla="*/ 48 w 201"/>
                  <a:gd name="T23" fmla="*/ 99 h 557"/>
                  <a:gd name="T24" fmla="*/ 53 w 201"/>
                  <a:gd name="T25" fmla="*/ 115 h 557"/>
                  <a:gd name="T26" fmla="*/ 58 w 201"/>
                  <a:gd name="T27" fmla="*/ 132 h 557"/>
                  <a:gd name="T28" fmla="*/ 62 w 201"/>
                  <a:gd name="T29" fmla="*/ 150 h 557"/>
                  <a:gd name="T30" fmla="*/ 65 w 201"/>
                  <a:gd name="T31" fmla="*/ 168 h 557"/>
                  <a:gd name="T32" fmla="*/ 67 w 201"/>
                  <a:gd name="T33" fmla="*/ 186 h 557"/>
                  <a:gd name="T34" fmla="*/ 67 w 201"/>
                  <a:gd name="T35" fmla="*/ 185 h 557"/>
                  <a:gd name="T36" fmla="*/ 67 w 201"/>
                  <a:gd name="T37" fmla="*/ 182 h 557"/>
                  <a:gd name="T38" fmla="*/ 67 w 201"/>
                  <a:gd name="T39" fmla="*/ 176 h 557"/>
                  <a:gd name="T40" fmla="*/ 67 w 201"/>
                  <a:gd name="T41" fmla="*/ 169 h 557"/>
                  <a:gd name="T42" fmla="*/ 66 w 201"/>
                  <a:gd name="T43" fmla="*/ 159 h 557"/>
                  <a:gd name="T44" fmla="*/ 65 w 201"/>
                  <a:gd name="T45" fmla="*/ 149 h 557"/>
                  <a:gd name="T46" fmla="*/ 64 w 201"/>
                  <a:gd name="T47" fmla="*/ 137 h 557"/>
                  <a:gd name="T48" fmla="*/ 61 w 201"/>
                  <a:gd name="T49" fmla="*/ 124 h 557"/>
                  <a:gd name="T50" fmla="*/ 59 w 201"/>
                  <a:gd name="T51" fmla="*/ 110 h 557"/>
                  <a:gd name="T52" fmla="*/ 54 w 201"/>
                  <a:gd name="T53" fmla="*/ 95 h 557"/>
                  <a:gd name="T54" fmla="*/ 49 w 201"/>
                  <a:gd name="T55" fmla="*/ 79 h 557"/>
                  <a:gd name="T56" fmla="*/ 42 w 201"/>
                  <a:gd name="T57" fmla="*/ 63 h 557"/>
                  <a:gd name="T58" fmla="*/ 34 w 201"/>
                  <a:gd name="T59" fmla="*/ 47 h 557"/>
                  <a:gd name="T60" fmla="*/ 25 w 201"/>
                  <a:gd name="T61" fmla="*/ 31 h 557"/>
                  <a:gd name="T62" fmla="*/ 13 w 201"/>
                  <a:gd name="T63" fmla="*/ 16 h 557"/>
                  <a:gd name="T64" fmla="*/ 0 w 201"/>
                  <a:gd name="T65" fmla="*/ 0 h 5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557"/>
                  <a:gd name="T101" fmla="*/ 201 w 201"/>
                  <a:gd name="T102" fmla="*/ 557 h 55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557">
                    <a:moveTo>
                      <a:pt x="0" y="0"/>
                    </a:moveTo>
                    <a:lnTo>
                      <a:pt x="2" y="3"/>
                    </a:lnTo>
                    <a:lnTo>
                      <a:pt x="7" y="12"/>
                    </a:lnTo>
                    <a:lnTo>
                      <a:pt x="16" y="27"/>
                    </a:lnTo>
                    <a:lnTo>
                      <a:pt x="28" y="46"/>
                    </a:lnTo>
                    <a:lnTo>
                      <a:pt x="42" y="70"/>
                    </a:lnTo>
                    <a:lnTo>
                      <a:pt x="57" y="99"/>
                    </a:lnTo>
                    <a:lnTo>
                      <a:pt x="75" y="131"/>
                    </a:lnTo>
                    <a:lnTo>
                      <a:pt x="92" y="167"/>
                    </a:lnTo>
                    <a:lnTo>
                      <a:pt x="109" y="208"/>
                    </a:lnTo>
                    <a:lnTo>
                      <a:pt x="127" y="252"/>
                    </a:lnTo>
                    <a:lnTo>
                      <a:pt x="144" y="297"/>
                    </a:lnTo>
                    <a:lnTo>
                      <a:pt x="159" y="345"/>
                    </a:lnTo>
                    <a:lnTo>
                      <a:pt x="174" y="396"/>
                    </a:lnTo>
                    <a:lnTo>
                      <a:pt x="186" y="448"/>
                    </a:lnTo>
                    <a:lnTo>
                      <a:pt x="194" y="502"/>
                    </a:lnTo>
                    <a:lnTo>
                      <a:pt x="200" y="557"/>
                    </a:lnTo>
                    <a:lnTo>
                      <a:pt x="200" y="553"/>
                    </a:lnTo>
                    <a:lnTo>
                      <a:pt x="201" y="544"/>
                    </a:lnTo>
                    <a:lnTo>
                      <a:pt x="201" y="526"/>
                    </a:lnTo>
                    <a:lnTo>
                      <a:pt x="201" y="505"/>
                    </a:lnTo>
                    <a:lnTo>
                      <a:pt x="199" y="477"/>
                    </a:lnTo>
                    <a:lnTo>
                      <a:pt x="196" y="446"/>
                    </a:lnTo>
                    <a:lnTo>
                      <a:pt x="192" y="410"/>
                    </a:lnTo>
                    <a:lnTo>
                      <a:pt x="184" y="371"/>
                    </a:lnTo>
                    <a:lnTo>
                      <a:pt x="176" y="328"/>
                    </a:lnTo>
                    <a:lnTo>
                      <a:pt x="163" y="284"/>
                    </a:lnTo>
                    <a:lnTo>
                      <a:pt x="146" y="238"/>
                    </a:lnTo>
                    <a:lnTo>
                      <a:pt x="127" y="190"/>
                    </a:lnTo>
                    <a:lnTo>
                      <a:pt x="103" y="142"/>
                    </a:lnTo>
                    <a:lnTo>
                      <a:pt x="74" y="94"/>
                    </a:lnTo>
                    <a:lnTo>
                      <a:pt x="4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Freeform 59"/>
              <p:cNvSpPr>
                <a:spLocks/>
              </p:cNvSpPr>
              <p:nvPr/>
            </p:nvSpPr>
            <p:spPr bwMode="auto">
              <a:xfrm>
                <a:off x="1282" y="1221"/>
                <a:ext cx="89" cy="178"/>
              </a:xfrm>
              <a:custGeom>
                <a:avLst/>
                <a:gdLst>
                  <a:gd name="T0" fmla="*/ 0 w 268"/>
                  <a:gd name="T1" fmla="*/ 167 h 534"/>
                  <a:gd name="T2" fmla="*/ 0 w 268"/>
                  <a:gd name="T3" fmla="*/ 161 h 534"/>
                  <a:gd name="T4" fmla="*/ 1 w 268"/>
                  <a:gd name="T5" fmla="*/ 148 h 534"/>
                  <a:gd name="T6" fmla="*/ 2 w 268"/>
                  <a:gd name="T7" fmla="*/ 127 h 534"/>
                  <a:gd name="T8" fmla="*/ 5 w 268"/>
                  <a:gd name="T9" fmla="*/ 101 h 534"/>
                  <a:gd name="T10" fmla="*/ 11 w 268"/>
                  <a:gd name="T11" fmla="*/ 74 h 534"/>
                  <a:gd name="T12" fmla="*/ 19 w 268"/>
                  <a:gd name="T13" fmla="*/ 46 h 534"/>
                  <a:gd name="T14" fmla="*/ 29 w 268"/>
                  <a:gd name="T15" fmla="*/ 21 h 534"/>
                  <a:gd name="T16" fmla="*/ 44 w 268"/>
                  <a:gd name="T17" fmla="*/ 0 h 534"/>
                  <a:gd name="T18" fmla="*/ 45 w 268"/>
                  <a:gd name="T19" fmla="*/ 0 h 534"/>
                  <a:gd name="T20" fmla="*/ 47 w 268"/>
                  <a:gd name="T21" fmla="*/ 1 h 534"/>
                  <a:gd name="T22" fmla="*/ 50 w 268"/>
                  <a:gd name="T23" fmla="*/ 4 h 534"/>
                  <a:gd name="T24" fmla="*/ 52 w 268"/>
                  <a:gd name="T25" fmla="*/ 8 h 534"/>
                  <a:gd name="T26" fmla="*/ 66 w 268"/>
                  <a:gd name="T27" fmla="*/ 8 h 534"/>
                  <a:gd name="T28" fmla="*/ 73 w 268"/>
                  <a:gd name="T29" fmla="*/ 14 h 534"/>
                  <a:gd name="T30" fmla="*/ 75 w 268"/>
                  <a:gd name="T31" fmla="*/ 23 h 534"/>
                  <a:gd name="T32" fmla="*/ 82 w 268"/>
                  <a:gd name="T33" fmla="*/ 23 h 534"/>
                  <a:gd name="T34" fmla="*/ 89 w 268"/>
                  <a:gd name="T35" fmla="*/ 34 h 534"/>
                  <a:gd name="T36" fmla="*/ 80 w 268"/>
                  <a:gd name="T37" fmla="*/ 65 h 534"/>
                  <a:gd name="T38" fmla="*/ 79 w 268"/>
                  <a:gd name="T39" fmla="*/ 67 h 534"/>
                  <a:gd name="T40" fmla="*/ 77 w 268"/>
                  <a:gd name="T41" fmla="*/ 74 h 534"/>
                  <a:gd name="T42" fmla="*/ 75 w 268"/>
                  <a:gd name="T43" fmla="*/ 83 h 534"/>
                  <a:gd name="T44" fmla="*/ 73 w 268"/>
                  <a:gd name="T45" fmla="*/ 96 h 534"/>
                  <a:gd name="T46" fmla="*/ 72 w 268"/>
                  <a:gd name="T47" fmla="*/ 111 h 534"/>
                  <a:gd name="T48" fmla="*/ 72 w 268"/>
                  <a:gd name="T49" fmla="*/ 127 h 534"/>
                  <a:gd name="T50" fmla="*/ 74 w 268"/>
                  <a:gd name="T51" fmla="*/ 144 h 534"/>
                  <a:gd name="T52" fmla="*/ 80 w 268"/>
                  <a:gd name="T53" fmla="*/ 161 h 534"/>
                  <a:gd name="T54" fmla="*/ 79 w 268"/>
                  <a:gd name="T55" fmla="*/ 161 h 534"/>
                  <a:gd name="T56" fmla="*/ 76 w 268"/>
                  <a:gd name="T57" fmla="*/ 162 h 534"/>
                  <a:gd name="T58" fmla="*/ 72 w 268"/>
                  <a:gd name="T59" fmla="*/ 163 h 534"/>
                  <a:gd name="T60" fmla="*/ 67 w 268"/>
                  <a:gd name="T61" fmla="*/ 165 h 534"/>
                  <a:gd name="T62" fmla="*/ 61 w 268"/>
                  <a:gd name="T63" fmla="*/ 168 h 534"/>
                  <a:gd name="T64" fmla="*/ 55 w 268"/>
                  <a:gd name="T65" fmla="*/ 171 h 534"/>
                  <a:gd name="T66" fmla="*/ 49 w 268"/>
                  <a:gd name="T67" fmla="*/ 174 h 534"/>
                  <a:gd name="T68" fmla="*/ 44 w 268"/>
                  <a:gd name="T69" fmla="*/ 178 h 534"/>
                  <a:gd name="T70" fmla="*/ 43 w 268"/>
                  <a:gd name="T71" fmla="*/ 177 h 534"/>
                  <a:gd name="T72" fmla="*/ 41 w 268"/>
                  <a:gd name="T73" fmla="*/ 175 h 534"/>
                  <a:gd name="T74" fmla="*/ 37 w 268"/>
                  <a:gd name="T75" fmla="*/ 173 h 534"/>
                  <a:gd name="T76" fmla="*/ 32 w 268"/>
                  <a:gd name="T77" fmla="*/ 170 h 534"/>
                  <a:gd name="T78" fmla="*/ 26 w 268"/>
                  <a:gd name="T79" fmla="*/ 168 h 534"/>
                  <a:gd name="T80" fmla="*/ 19 w 268"/>
                  <a:gd name="T81" fmla="*/ 166 h 534"/>
                  <a:gd name="T82" fmla="*/ 10 w 268"/>
                  <a:gd name="T83" fmla="*/ 165 h 534"/>
                  <a:gd name="T84" fmla="*/ 0 w 268"/>
                  <a:gd name="T85" fmla="*/ 167 h 5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8"/>
                  <a:gd name="T130" fmla="*/ 0 h 534"/>
                  <a:gd name="T131" fmla="*/ 268 w 268"/>
                  <a:gd name="T132" fmla="*/ 534 h 5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8" h="534">
                    <a:moveTo>
                      <a:pt x="0" y="500"/>
                    </a:moveTo>
                    <a:lnTo>
                      <a:pt x="0" y="484"/>
                    </a:lnTo>
                    <a:lnTo>
                      <a:pt x="2" y="443"/>
                    </a:lnTo>
                    <a:lnTo>
                      <a:pt x="7" y="380"/>
                    </a:lnTo>
                    <a:lnTo>
                      <a:pt x="16" y="304"/>
                    </a:lnTo>
                    <a:lnTo>
                      <a:pt x="33" y="222"/>
                    </a:lnTo>
                    <a:lnTo>
                      <a:pt x="56" y="139"/>
                    </a:lnTo>
                    <a:lnTo>
                      <a:pt x="88" y="63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3" y="3"/>
                    </a:lnTo>
                    <a:lnTo>
                      <a:pt x="151" y="11"/>
                    </a:lnTo>
                    <a:lnTo>
                      <a:pt x="158" y="25"/>
                    </a:lnTo>
                    <a:lnTo>
                      <a:pt x="199" y="25"/>
                    </a:lnTo>
                    <a:lnTo>
                      <a:pt x="220" y="43"/>
                    </a:lnTo>
                    <a:lnTo>
                      <a:pt x="226" y="68"/>
                    </a:lnTo>
                    <a:lnTo>
                      <a:pt x="247" y="68"/>
                    </a:lnTo>
                    <a:lnTo>
                      <a:pt x="268" y="102"/>
                    </a:lnTo>
                    <a:lnTo>
                      <a:pt x="240" y="195"/>
                    </a:lnTo>
                    <a:lnTo>
                      <a:pt x="238" y="202"/>
                    </a:lnTo>
                    <a:lnTo>
                      <a:pt x="233" y="221"/>
                    </a:lnTo>
                    <a:lnTo>
                      <a:pt x="226" y="250"/>
                    </a:lnTo>
                    <a:lnTo>
                      <a:pt x="220" y="289"/>
                    </a:lnTo>
                    <a:lnTo>
                      <a:pt x="217" y="333"/>
                    </a:lnTo>
                    <a:lnTo>
                      <a:pt x="217" y="381"/>
                    </a:lnTo>
                    <a:lnTo>
                      <a:pt x="224" y="432"/>
                    </a:lnTo>
                    <a:lnTo>
                      <a:pt x="240" y="483"/>
                    </a:lnTo>
                    <a:lnTo>
                      <a:pt x="237" y="484"/>
                    </a:lnTo>
                    <a:lnTo>
                      <a:pt x="228" y="486"/>
                    </a:lnTo>
                    <a:lnTo>
                      <a:pt x="217" y="490"/>
                    </a:lnTo>
                    <a:lnTo>
                      <a:pt x="201" y="496"/>
                    </a:lnTo>
                    <a:lnTo>
                      <a:pt x="183" y="503"/>
                    </a:lnTo>
                    <a:lnTo>
                      <a:pt x="165" y="513"/>
                    </a:lnTo>
                    <a:lnTo>
                      <a:pt x="148" y="522"/>
                    </a:lnTo>
                    <a:lnTo>
                      <a:pt x="132" y="534"/>
                    </a:lnTo>
                    <a:lnTo>
                      <a:pt x="129" y="531"/>
                    </a:lnTo>
                    <a:lnTo>
                      <a:pt x="123" y="526"/>
                    </a:lnTo>
                    <a:lnTo>
                      <a:pt x="112" y="519"/>
                    </a:lnTo>
                    <a:lnTo>
                      <a:pt x="97" y="511"/>
                    </a:lnTo>
                    <a:lnTo>
                      <a:pt x="78" y="503"/>
                    </a:lnTo>
                    <a:lnTo>
                      <a:pt x="56" y="498"/>
                    </a:lnTo>
                    <a:lnTo>
                      <a:pt x="29" y="496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Freeform 60"/>
              <p:cNvSpPr>
                <a:spLocks/>
              </p:cNvSpPr>
              <p:nvPr/>
            </p:nvSpPr>
            <p:spPr bwMode="auto">
              <a:xfrm>
                <a:off x="1290" y="1227"/>
                <a:ext cx="51" cy="159"/>
              </a:xfrm>
              <a:custGeom>
                <a:avLst/>
                <a:gdLst>
                  <a:gd name="T0" fmla="*/ 0 w 153"/>
                  <a:gd name="T1" fmla="*/ 151 h 478"/>
                  <a:gd name="T2" fmla="*/ 0 w 153"/>
                  <a:gd name="T3" fmla="*/ 147 h 478"/>
                  <a:gd name="T4" fmla="*/ 0 w 153"/>
                  <a:gd name="T5" fmla="*/ 136 h 478"/>
                  <a:gd name="T6" fmla="*/ 0 w 153"/>
                  <a:gd name="T7" fmla="*/ 120 h 478"/>
                  <a:gd name="T8" fmla="*/ 3 w 153"/>
                  <a:gd name="T9" fmla="*/ 99 h 478"/>
                  <a:gd name="T10" fmla="*/ 6 w 153"/>
                  <a:gd name="T11" fmla="*/ 76 h 478"/>
                  <a:gd name="T12" fmla="*/ 12 w 153"/>
                  <a:gd name="T13" fmla="*/ 51 h 478"/>
                  <a:gd name="T14" fmla="*/ 21 w 153"/>
                  <a:gd name="T15" fmla="*/ 25 h 478"/>
                  <a:gd name="T16" fmla="*/ 33 w 153"/>
                  <a:gd name="T17" fmla="*/ 0 h 478"/>
                  <a:gd name="T18" fmla="*/ 34 w 153"/>
                  <a:gd name="T19" fmla="*/ 0 h 478"/>
                  <a:gd name="T20" fmla="*/ 36 w 153"/>
                  <a:gd name="T21" fmla="*/ 1 h 478"/>
                  <a:gd name="T22" fmla="*/ 37 w 153"/>
                  <a:gd name="T23" fmla="*/ 2 h 478"/>
                  <a:gd name="T24" fmla="*/ 38 w 153"/>
                  <a:gd name="T25" fmla="*/ 4 h 478"/>
                  <a:gd name="T26" fmla="*/ 37 w 153"/>
                  <a:gd name="T27" fmla="*/ 6 h 478"/>
                  <a:gd name="T28" fmla="*/ 35 w 153"/>
                  <a:gd name="T29" fmla="*/ 12 h 478"/>
                  <a:gd name="T30" fmla="*/ 32 w 153"/>
                  <a:gd name="T31" fmla="*/ 21 h 478"/>
                  <a:gd name="T32" fmla="*/ 29 w 153"/>
                  <a:gd name="T33" fmla="*/ 32 h 478"/>
                  <a:gd name="T34" fmla="*/ 25 w 153"/>
                  <a:gd name="T35" fmla="*/ 45 h 478"/>
                  <a:gd name="T36" fmla="*/ 23 w 153"/>
                  <a:gd name="T37" fmla="*/ 59 h 478"/>
                  <a:gd name="T38" fmla="*/ 20 w 153"/>
                  <a:gd name="T39" fmla="*/ 74 h 478"/>
                  <a:gd name="T40" fmla="*/ 19 w 153"/>
                  <a:gd name="T41" fmla="*/ 89 h 478"/>
                  <a:gd name="T42" fmla="*/ 20 w 153"/>
                  <a:gd name="T43" fmla="*/ 86 h 478"/>
                  <a:gd name="T44" fmla="*/ 22 w 153"/>
                  <a:gd name="T45" fmla="*/ 79 h 478"/>
                  <a:gd name="T46" fmla="*/ 25 w 153"/>
                  <a:gd name="T47" fmla="*/ 67 h 478"/>
                  <a:gd name="T48" fmla="*/ 28 w 153"/>
                  <a:gd name="T49" fmla="*/ 55 h 478"/>
                  <a:gd name="T50" fmla="*/ 32 w 153"/>
                  <a:gd name="T51" fmla="*/ 41 h 478"/>
                  <a:gd name="T52" fmla="*/ 37 w 153"/>
                  <a:gd name="T53" fmla="*/ 28 h 478"/>
                  <a:gd name="T54" fmla="*/ 42 w 153"/>
                  <a:gd name="T55" fmla="*/ 18 h 478"/>
                  <a:gd name="T56" fmla="*/ 46 w 153"/>
                  <a:gd name="T57" fmla="*/ 10 h 478"/>
                  <a:gd name="T58" fmla="*/ 47 w 153"/>
                  <a:gd name="T59" fmla="*/ 9 h 478"/>
                  <a:gd name="T60" fmla="*/ 49 w 153"/>
                  <a:gd name="T61" fmla="*/ 7 h 478"/>
                  <a:gd name="T62" fmla="*/ 50 w 153"/>
                  <a:gd name="T63" fmla="*/ 8 h 478"/>
                  <a:gd name="T64" fmla="*/ 51 w 153"/>
                  <a:gd name="T65" fmla="*/ 11 h 478"/>
                  <a:gd name="T66" fmla="*/ 50 w 153"/>
                  <a:gd name="T67" fmla="*/ 16 h 478"/>
                  <a:gd name="T68" fmla="*/ 49 w 153"/>
                  <a:gd name="T69" fmla="*/ 24 h 478"/>
                  <a:gd name="T70" fmla="*/ 46 w 153"/>
                  <a:gd name="T71" fmla="*/ 33 h 478"/>
                  <a:gd name="T72" fmla="*/ 44 w 153"/>
                  <a:gd name="T73" fmla="*/ 43 h 478"/>
                  <a:gd name="T74" fmla="*/ 41 w 153"/>
                  <a:gd name="T75" fmla="*/ 52 h 478"/>
                  <a:gd name="T76" fmla="*/ 38 w 153"/>
                  <a:gd name="T77" fmla="*/ 60 h 478"/>
                  <a:gd name="T78" fmla="*/ 36 w 153"/>
                  <a:gd name="T79" fmla="*/ 66 h 478"/>
                  <a:gd name="T80" fmla="*/ 36 w 153"/>
                  <a:gd name="T81" fmla="*/ 68 h 478"/>
                  <a:gd name="T82" fmla="*/ 34 w 153"/>
                  <a:gd name="T83" fmla="*/ 78 h 478"/>
                  <a:gd name="T84" fmla="*/ 32 w 153"/>
                  <a:gd name="T85" fmla="*/ 103 h 478"/>
                  <a:gd name="T86" fmla="*/ 30 w 153"/>
                  <a:gd name="T87" fmla="*/ 133 h 478"/>
                  <a:gd name="T88" fmla="*/ 31 w 153"/>
                  <a:gd name="T89" fmla="*/ 159 h 478"/>
                  <a:gd name="T90" fmla="*/ 30 w 153"/>
                  <a:gd name="T91" fmla="*/ 159 h 478"/>
                  <a:gd name="T92" fmla="*/ 29 w 153"/>
                  <a:gd name="T93" fmla="*/ 158 h 478"/>
                  <a:gd name="T94" fmla="*/ 26 w 153"/>
                  <a:gd name="T95" fmla="*/ 156 h 478"/>
                  <a:gd name="T96" fmla="*/ 23 w 153"/>
                  <a:gd name="T97" fmla="*/ 154 h 478"/>
                  <a:gd name="T98" fmla="*/ 19 w 153"/>
                  <a:gd name="T99" fmla="*/ 153 h 478"/>
                  <a:gd name="T100" fmla="*/ 13 w 153"/>
                  <a:gd name="T101" fmla="*/ 151 h 478"/>
                  <a:gd name="T102" fmla="*/ 7 w 153"/>
                  <a:gd name="T103" fmla="*/ 151 h 478"/>
                  <a:gd name="T104" fmla="*/ 0 w 153"/>
                  <a:gd name="T105" fmla="*/ 151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3"/>
                  <a:gd name="T160" fmla="*/ 0 h 478"/>
                  <a:gd name="T161" fmla="*/ 153 w 153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3" h="478">
                    <a:moveTo>
                      <a:pt x="0" y="453"/>
                    </a:moveTo>
                    <a:lnTo>
                      <a:pt x="0" y="441"/>
                    </a:lnTo>
                    <a:lnTo>
                      <a:pt x="0" y="410"/>
                    </a:lnTo>
                    <a:lnTo>
                      <a:pt x="1" y="360"/>
                    </a:lnTo>
                    <a:lnTo>
                      <a:pt x="8" y="299"/>
                    </a:lnTo>
                    <a:lnTo>
                      <a:pt x="19" y="229"/>
                    </a:lnTo>
                    <a:lnTo>
                      <a:pt x="36" y="153"/>
                    </a:lnTo>
                    <a:lnTo>
                      <a:pt x="62" y="75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7" y="2"/>
                    </a:lnTo>
                    <a:lnTo>
                      <a:pt x="111" y="6"/>
                    </a:lnTo>
                    <a:lnTo>
                      <a:pt x="113" y="12"/>
                    </a:lnTo>
                    <a:lnTo>
                      <a:pt x="111" y="19"/>
                    </a:lnTo>
                    <a:lnTo>
                      <a:pt x="104" y="35"/>
                    </a:lnTo>
                    <a:lnTo>
                      <a:pt x="97" y="62"/>
                    </a:lnTo>
                    <a:lnTo>
                      <a:pt x="87" y="95"/>
                    </a:lnTo>
                    <a:lnTo>
                      <a:pt x="76" y="134"/>
                    </a:lnTo>
                    <a:lnTo>
                      <a:pt x="68" y="177"/>
                    </a:lnTo>
                    <a:lnTo>
                      <a:pt x="61" y="222"/>
                    </a:lnTo>
                    <a:lnTo>
                      <a:pt x="58" y="267"/>
                    </a:lnTo>
                    <a:lnTo>
                      <a:pt x="60" y="259"/>
                    </a:lnTo>
                    <a:lnTo>
                      <a:pt x="65" y="236"/>
                    </a:lnTo>
                    <a:lnTo>
                      <a:pt x="74" y="202"/>
                    </a:lnTo>
                    <a:lnTo>
                      <a:pt x="85" y="164"/>
                    </a:lnTo>
                    <a:lnTo>
                      <a:pt x="97" y="123"/>
                    </a:lnTo>
                    <a:lnTo>
                      <a:pt x="111" y="85"/>
                    </a:lnTo>
                    <a:lnTo>
                      <a:pt x="125" y="53"/>
                    </a:lnTo>
                    <a:lnTo>
                      <a:pt x="139" y="30"/>
                    </a:lnTo>
                    <a:lnTo>
                      <a:pt x="141" y="27"/>
                    </a:lnTo>
                    <a:lnTo>
                      <a:pt x="147" y="22"/>
                    </a:lnTo>
                    <a:lnTo>
                      <a:pt x="151" y="23"/>
                    </a:lnTo>
                    <a:lnTo>
                      <a:pt x="153" y="34"/>
                    </a:lnTo>
                    <a:lnTo>
                      <a:pt x="151" y="48"/>
                    </a:lnTo>
                    <a:lnTo>
                      <a:pt x="146" y="71"/>
                    </a:lnTo>
                    <a:lnTo>
                      <a:pt x="138" y="99"/>
                    </a:lnTo>
                    <a:lnTo>
                      <a:pt x="131" y="129"/>
                    </a:lnTo>
                    <a:lnTo>
                      <a:pt x="122" y="157"/>
                    </a:lnTo>
                    <a:lnTo>
                      <a:pt x="114" y="181"/>
                    </a:lnTo>
                    <a:lnTo>
                      <a:pt x="109" y="197"/>
                    </a:lnTo>
                    <a:lnTo>
                      <a:pt x="107" y="204"/>
                    </a:lnTo>
                    <a:lnTo>
                      <a:pt x="102" y="235"/>
                    </a:lnTo>
                    <a:lnTo>
                      <a:pt x="95" y="309"/>
                    </a:lnTo>
                    <a:lnTo>
                      <a:pt x="89" y="399"/>
                    </a:lnTo>
                    <a:lnTo>
                      <a:pt x="93" y="478"/>
                    </a:lnTo>
                    <a:lnTo>
                      <a:pt x="91" y="477"/>
                    </a:lnTo>
                    <a:lnTo>
                      <a:pt x="87" y="474"/>
                    </a:lnTo>
                    <a:lnTo>
                      <a:pt x="79" y="469"/>
                    </a:lnTo>
                    <a:lnTo>
                      <a:pt x="70" y="463"/>
                    </a:lnTo>
                    <a:lnTo>
                      <a:pt x="57" y="459"/>
                    </a:lnTo>
                    <a:lnTo>
                      <a:pt x="40" y="455"/>
                    </a:lnTo>
                    <a:lnTo>
                      <a:pt x="22" y="453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3D93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Freeform 61"/>
              <p:cNvSpPr>
                <a:spLocks/>
              </p:cNvSpPr>
              <p:nvPr/>
            </p:nvSpPr>
            <p:spPr bwMode="auto">
              <a:xfrm>
                <a:off x="1337" y="1245"/>
                <a:ext cx="28" cy="137"/>
              </a:xfrm>
              <a:custGeom>
                <a:avLst/>
                <a:gdLst>
                  <a:gd name="T0" fmla="*/ 18 w 86"/>
                  <a:gd name="T1" fmla="*/ 131 h 411"/>
                  <a:gd name="T2" fmla="*/ 18 w 86"/>
                  <a:gd name="T3" fmla="*/ 129 h 411"/>
                  <a:gd name="T4" fmla="*/ 16 w 86"/>
                  <a:gd name="T5" fmla="*/ 122 h 411"/>
                  <a:gd name="T6" fmla="*/ 14 w 86"/>
                  <a:gd name="T7" fmla="*/ 111 h 411"/>
                  <a:gd name="T8" fmla="*/ 12 w 86"/>
                  <a:gd name="T9" fmla="*/ 96 h 411"/>
                  <a:gd name="T10" fmla="*/ 12 w 86"/>
                  <a:gd name="T11" fmla="*/ 78 h 411"/>
                  <a:gd name="T12" fmla="*/ 15 w 86"/>
                  <a:gd name="T13" fmla="*/ 58 h 411"/>
                  <a:gd name="T14" fmla="*/ 20 w 86"/>
                  <a:gd name="T15" fmla="*/ 36 h 411"/>
                  <a:gd name="T16" fmla="*/ 28 w 86"/>
                  <a:gd name="T17" fmla="*/ 13 h 411"/>
                  <a:gd name="T18" fmla="*/ 28 w 86"/>
                  <a:gd name="T19" fmla="*/ 12 h 411"/>
                  <a:gd name="T20" fmla="*/ 27 w 86"/>
                  <a:gd name="T21" fmla="*/ 10 h 411"/>
                  <a:gd name="T22" fmla="*/ 25 w 86"/>
                  <a:gd name="T23" fmla="*/ 9 h 411"/>
                  <a:gd name="T24" fmla="*/ 22 w 86"/>
                  <a:gd name="T25" fmla="*/ 9 h 411"/>
                  <a:gd name="T26" fmla="*/ 15 w 86"/>
                  <a:gd name="T27" fmla="*/ 0 h 411"/>
                  <a:gd name="T28" fmla="*/ 14 w 86"/>
                  <a:gd name="T29" fmla="*/ 3 h 411"/>
                  <a:gd name="T30" fmla="*/ 11 w 86"/>
                  <a:gd name="T31" fmla="*/ 13 h 411"/>
                  <a:gd name="T32" fmla="*/ 8 w 86"/>
                  <a:gd name="T33" fmla="*/ 27 h 411"/>
                  <a:gd name="T34" fmla="*/ 5 w 86"/>
                  <a:gd name="T35" fmla="*/ 45 h 411"/>
                  <a:gd name="T36" fmla="*/ 2 w 86"/>
                  <a:gd name="T37" fmla="*/ 67 h 411"/>
                  <a:gd name="T38" fmla="*/ 0 w 86"/>
                  <a:gd name="T39" fmla="*/ 89 h 411"/>
                  <a:gd name="T40" fmla="*/ 0 w 86"/>
                  <a:gd name="T41" fmla="*/ 113 h 411"/>
                  <a:gd name="T42" fmla="*/ 2 w 86"/>
                  <a:gd name="T43" fmla="*/ 137 h 411"/>
                  <a:gd name="T44" fmla="*/ 9 w 86"/>
                  <a:gd name="T45" fmla="*/ 134 h 411"/>
                  <a:gd name="T46" fmla="*/ 8 w 86"/>
                  <a:gd name="T47" fmla="*/ 126 h 411"/>
                  <a:gd name="T48" fmla="*/ 7 w 86"/>
                  <a:gd name="T49" fmla="*/ 106 h 411"/>
                  <a:gd name="T50" fmla="*/ 8 w 86"/>
                  <a:gd name="T51" fmla="*/ 82 h 411"/>
                  <a:gd name="T52" fmla="*/ 11 w 86"/>
                  <a:gd name="T53" fmla="*/ 62 h 411"/>
                  <a:gd name="T54" fmla="*/ 11 w 86"/>
                  <a:gd name="T55" fmla="*/ 63 h 411"/>
                  <a:gd name="T56" fmla="*/ 11 w 86"/>
                  <a:gd name="T57" fmla="*/ 67 h 411"/>
                  <a:gd name="T58" fmla="*/ 10 w 86"/>
                  <a:gd name="T59" fmla="*/ 72 h 411"/>
                  <a:gd name="T60" fmla="*/ 10 w 86"/>
                  <a:gd name="T61" fmla="*/ 80 h 411"/>
                  <a:gd name="T62" fmla="*/ 10 w 86"/>
                  <a:gd name="T63" fmla="*/ 90 h 411"/>
                  <a:gd name="T64" fmla="*/ 11 w 86"/>
                  <a:gd name="T65" fmla="*/ 102 h 411"/>
                  <a:gd name="T66" fmla="*/ 14 w 86"/>
                  <a:gd name="T67" fmla="*/ 116 h 411"/>
                  <a:gd name="T68" fmla="*/ 18 w 86"/>
                  <a:gd name="T69" fmla="*/ 131 h 4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411"/>
                  <a:gd name="T107" fmla="*/ 86 w 86"/>
                  <a:gd name="T108" fmla="*/ 411 h 4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411">
                    <a:moveTo>
                      <a:pt x="56" y="394"/>
                    </a:moveTo>
                    <a:lnTo>
                      <a:pt x="54" y="386"/>
                    </a:lnTo>
                    <a:lnTo>
                      <a:pt x="48" y="366"/>
                    </a:lnTo>
                    <a:lnTo>
                      <a:pt x="43" y="332"/>
                    </a:lnTo>
                    <a:lnTo>
                      <a:pt x="38" y="288"/>
                    </a:lnTo>
                    <a:lnTo>
                      <a:pt x="38" y="234"/>
                    </a:lnTo>
                    <a:lnTo>
                      <a:pt x="45" y="174"/>
                    </a:lnTo>
                    <a:lnTo>
                      <a:pt x="60" y="109"/>
                    </a:lnTo>
                    <a:lnTo>
                      <a:pt x="86" y="39"/>
                    </a:lnTo>
                    <a:lnTo>
                      <a:pt x="85" y="36"/>
                    </a:lnTo>
                    <a:lnTo>
                      <a:pt x="83" y="31"/>
                    </a:lnTo>
                    <a:lnTo>
                      <a:pt x="78" y="26"/>
                    </a:lnTo>
                    <a:lnTo>
                      <a:pt x="69" y="26"/>
                    </a:lnTo>
                    <a:lnTo>
                      <a:pt x="45" y="0"/>
                    </a:lnTo>
                    <a:lnTo>
                      <a:pt x="42" y="10"/>
                    </a:lnTo>
                    <a:lnTo>
                      <a:pt x="35" y="38"/>
                    </a:lnTo>
                    <a:lnTo>
                      <a:pt x="25" y="80"/>
                    </a:lnTo>
                    <a:lnTo>
                      <a:pt x="16" y="135"/>
                    </a:lnTo>
                    <a:lnTo>
                      <a:pt x="7" y="200"/>
                    </a:lnTo>
                    <a:lnTo>
                      <a:pt x="1" y="268"/>
                    </a:lnTo>
                    <a:lnTo>
                      <a:pt x="0" y="340"/>
                    </a:lnTo>
                    <a:lnTo>
                      <a:pt x="7" y="411"/>
                    </a:lnTo>
                    <a:lnTo>
                      <a:pt x="28" y="403"/>
                    </a:lnTo>
                    <a:lnTo>
                      <a:pt x="25" y="378"/>
                    </a:lnTo>
                    <a:lnTo>
                      <a:pt x="22" y="317"/>
                    </a:lnTo>
                    <a:lnTo>
                      <a:pt x="24" y="245"/>
                    </a:lnTo>
                    <a:lnTo>
                      <a:pt x="35" y="186"/>
                    </a:lnTo>
                    <a:lnTo>
                      <a:pt x="34" y="190"/>
                    </a:lnTo>
                    <a:lnTo>
                      <a:pt x="33" y="200"/>
                    </a:lnTo>
                    <a:lnTo>
                      <a:pt x="31" y="217"/>
                    </a:lnTo>
                    <a:lnTo>
                      <a:pt x="30" y="241"/>
                    </a:lnTo>
                    <a:lnTo>
                      <a:pt x="31" y="271"/>
                    </a:lnTo>
                    <a:lnTo>
                      <a:pt x="35" y="305"/>
                    </a:lnTo>
                    <a:lnTo>
                      <a:pt x="43" y="347"/>
                    </a:lnTo>
                    <a:lnTo>
                      <a:pt x="56" y="394"/>
                    </a:lnTo>
                    <a:close/>
                  </a:path>
                </a:pathLst>
              </a:custGeom>
              <a:solidFill>
                <a:srgbClr val="00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Freeform 62"/>
              <p:cNvSpPr>
                <a:spLocks/>
              </p:cNvSpPr>
              <p:nvPr/>
            </p:nvSpPr>
            <p:spPr bwMode="auto">
              <a:xfrm>
                <a:off x="1341" y="1249"/>
                <a:ext cx="24" cy="130"/>
              </a:xfrm>
              <a:custGeom>
                <a:avLst/>
                <a:gdLst>
                  <a:gd name="T0" fmla="*/ 24 w 72"/>
                  <a:gd name="T1" fmla="*/ 5 h 391"/>
                  <a:gd name="T2" fmla="*/ 23 w 72"/>
                  <a:gd name="T3" fmla="*/ 8 h 391"/>
                  <a:gd name="T4" fmla="*/ 21 w 72"/>
                  <a:gd name="T5" fmla="*/ 16 h 391"/>
                  <a:gd name="T6" fmla="*/ 18 w 72"/>
                  <a:gd name="T7" fmla="*/ 28 h 391"/>
                  <a:gd name="T8" fmla="*/ 15 w 72"/>
                  <a:gd name="T9" fmla="*/ 44 h 391"/>
                  <a:gd name="T10" fmla="*/ 12 w 72"/>
                  <a:gd name="T11" fmla="*/ 62 h 391"/>
                  <a:gd name="T12" fmla="*/ 11 w 72"/>
                  <a:gd name="T13" fmla="*/ 81 h 391"/>
                  <a:gd name="T14" fmla="*/ 11 w 72"/>
                  <a:gd name="T15" fmla="*/ 101 h 391"/>
                  <a:gd name="T16" fmla="*/ 14 w 72"/>
                  <a:gd name="T17" fmla="*/ 122 h 391"/>
                  <a:gd name="T18" fmla="*/ 14 w 72"/>
                  <a:gd name="T19" fmla="*/ 120 h 391"/>
                  <a:gd name="T20" fmla="*/ 12 w 72"/>
                  <a:gd name="T21" fmla="*/ 115 h 391"/>
                  <a:gd name="T22" fmla="*/ 11 w 72"/>
                  <a:gd name="T23" fmla="*/ 108 h 391"/>
                  <a:gd name="T24" fmla="*/ 10 w 72"/>
                  <a:gd name="T25" fmla="*/ 96 h 391"/>
                  <a:gd name="T26" fmla="*/ 10 w 72"/>
                  <a:gd name="T27" fmla="*/ 80 h 391"/>
                  <a:gd name="T28" fmla="*/ 11 w 72"/>
                  <a:gd name="T29" fmla="*/ 61 h 391"/>
                  <a:gd name="T30" fmla="*/ 13 w 72"/>
                  <a:gd name="T31" fmla="*/ 37 h 391"/>
                  <a:gd name="T32" fmla="*/ 17 w 72"/>
                  <a:gd name="T33" fmla="*/ 8 h 391"/>
                  <a:gd name="T34" fmla="*/ 16 w 72"/>
                  <a:gd name="T35" fmla="*/ 10 h 391"/>
                  <a:gd name="T36" fmla="*/ 14 w 72"/>
                  <a:gd name="T37" fmla="*/ 17 h 391"/>
                  <a:gd name="T38" fmla="*/ 11 w 72"/>
                  <a:gd name="T39" fmla="*/ 28 h 391"/>
                  <a:gd name="T40" fmla="*/ 8 w 72"/>
                  <a:gd name="T41" fmla="*/ 42 h 391"/>
                  <a:gd name="T42" fmla="*/ 5 w 72"/>
                  <a:gd name="T43" fmla="*/ 60 h 391"/>
                  <a:gd name="T44" fmla="*/ 3 w 72"/>
                  <a:gd name="T45" fmla="*/ 80 h 391"/>
                  <a:gd name="T46" fmla="*/ 3 w 72"/>
                  <a:gd name="T47" fmla="*/ 104 h 391"/>
                  <a:gd name="T48" fmla="*/ 5 w 72"/>
                  <a:gd name="T49" fmla="*/ 130 h 391"/>
                  <a:gd name="T50" fmla="*/ 4 w 72"/>
                  <a:gd name="T51" fmla="*/ 128 h 391"/>
                  <a:gd name="T52" fmla="*/ 3 w 72"/>
                  <a:gd name="T53" fmla="*/ 121 h 391"/>
                  <a:gd name="T54" fmla="*/ 1 w 72"/>
                  <a:gd name="T55" fmla="*/ 109 h 391"/>
                  <a:gd name="T56" fmla="*/ 0 w 72"/>
                  <a:gd name="T57" fmla="*/ 94 h 391"/>
                  <a:gd name="T58" fmla="*/ 1 w 72"/>
                  <a:gd name="T59" fmla="*/ 76 h 391"/>
                  <a:gd name="T60" fmla="*/ 3 w 72"/>
                  <a:gd name="T61" fmla="*/ 54 h 391"/>
                  <a:gd name="T62" fmla="*/ 7 w 72"/>
                  <a:gd name="T63" fmla="*/ 29 h 391"/>
                  <a:gd name="T64" fmla="*/ 15 w 72"/>
                  <a:gd name="T65" fmla="*/ 2 h 391"/>
                  <a:gd name="T66" fmla="*/ 16 w 72"/>
                  <a:gd name="T67" fmla="*/ 1 h 391"/>
                  <a:gd name="T68" fmla="*/ 18 w 72"/>
                  <a:gd name="T69" fmla="*/ 0 h 391"/>
                  <a:gd name="T70" fmla="*/ 21 w 72"/>
                  <a:gd name="T71" fmla="*/ 1 h 391"/>
                  <a:gd name="T72" fmla="*/ 24 w 72"/>
                  <a:gd name="T73" fmla="*/ 5 h 3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"/>
                  <a:gd name="T112" fmla="*/ 0 h 391"/>
                  <a:gd name="T113" fmla="*/ 72 w 72"/>
                  <a:gd name="T114" fmla="*/ 391 h 3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" h="391">
                    <a:moveTo>
                      <a:pt x="72" y="14"/>
                    </a:moveTo>
                    <a:lnTo>
                      <a:pt x="69" y="23"/>
                    </a:lnTo>
                    <a:lnTo>
                      <a:pt x="62" y="47"/>
                    </a:lnTo>
                    <a:lnTo>
                      <a:pt x="54" y="83"/>
                    </a:lnTo>
                    <a:lnTo>
                      <a:pt x="44" y="131"/>
                    </a:lnTo>
                    <a:lnTo>
                      <a:pt x="36" y="185"/>
                    </a:lnTo>
                    <a:lnTo>
                      <a:pt x="32" y="245"/>
                    </a:lnTo>
                    <a:lnTo>
                      <a:pt x="33" y="305"/>
                    </a:lnTo>
                    <a:lnTo>
                      <a:pt x="42" y="366"/>
                    </a:lnTo>
                    <a:lnTo>
                      <a:pt x="41" y="362"/>
                    </a:lnTo>
                    <a:lnTo>
                      <a:pt x="37" y="347"/>
                    </a:lnTo>
                    <a:lnTo>
                      <a:pt x="34" y="324"/>
                    </a:lnTo>
                    <a:lnTo>
                      <a:pt x="31" y="289"/>
                    </a:lnTo>
                    <a:lnTo>
                      <a:pt x="30" y="242"/>
                    </a:lnTo>
                    <a:lnTo>
                      <a:pt x="32" y="184"/>
                    </a:lnTo>
                    <a:lnTo>
                      <a:pt x="39" y="111"/>
                    </a:lnTo>
                    <a:lnTo>
                      <a:pt x="50" y="24"/>
                    </a:lnTo>
                    <a:lnTo>
                      <a:pt x="48" y="31"/>
                    </a:lnTo>
                    <a:lnTo>
                      <a:pt x="42" y="51"/>
                    </a:lnTo>
                    <a:lnTo>
                      <a:pt x="32" y="83"/>
                    </a:lnTo>
                    <a:lnTo>
                      <a:pt x="23" y="126"/>
                    </a:lnTo>
                    <a:lnTo>
                      <a:pt x="15" y="180"/>
                    </a:lnTo>
                    <a:lnTo>
                      <a:pt x="9" y="242"/>
                    </a:lnTo>
                    <a:lnTo>
                      <a:pt x="8" y="313"/>
                    </a:lnTo>
                    <a:lnTo>
                      <a:pt x="14" y="391"/>
                    </a:lnTo>
                    <a:lnTo>
                      <a:pt x="11" y="384"/>
                    </a:lnTo>
                    <a:lnTo>
                      <a:pt x="8" y="363"/>
                    </a:lnTo>
                    <a:lnTo>
                      <a:pt x="4" y="329"/>
                    </a:lnTo>
                    <a:lnTo>
                      <a:pt x="0" y="284"/>
                    </a:lnTo>
                    <a:lnTo>
                      <a:pt x="2" y="228"/>
                    </a:lnTo>
                    <a:lnTo>
                      <a:pt x="8" y="162"/>
                    </a:lnTo>
                    <a:lnTo>
                      <a:pt x="22" y="87"/>
                    </a:lnTo>
                    <a:lnTo>
                      <a:pt x="45" y="6"/>
                    </a:lnTo>
                    <a:lnTo>
                      <a:pt x="48" y="3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000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Freeform 63"/>
              <p:cNvSpPr>
                <a:spLocks/>
              </p:cNvSpPr>
              <p:nvPr/>
            </p:nvSpPr>
            <p:spPr bwMode="auto">
              <a:xfrm>
                <a:off x="1293" y="1227"/>
                <a:ext cx="44" cy="149"/>
              </a:xfrm>
              <a:custGeom>
                <a:avLst/>
                <a:gdLst>
                  <a:gd name="T0" fmla="*/ 0 w 132"/>
                  <a:gd name="T1" fmla="*/ 146 h 449"/>
                  <a:gd name="T2" fmla="*/ 0 w 132"/>
                  <a:gd name="T3" fmla="*/ 142 h 449"/>
                  <a:gd name="T4" fmla="*/ 0 w 132"/>
                  <a:gd name="T5" fmla="*/ 131 h 449"/>
                  <a:gd name="T6" fmla="*/ 1 w 132"/>
                  <a:gd name="T7" fmla="*/ 115 h 449"/>
                  <a:gd name="T8" fmla="*/ 3 w 132"/>
                  <a:gd name="T9" fmla="*/ 95 h 449"/>
                  <a:gd name="T10" fmla="*/ 7 w 132"/>
                  <a:gd name="T11" fmla="*/ 72 h 449"/>
                  <a:gd name="T12" fmla="*/ 13 w 132"/>
                  <a:gd name="T13" fmla="*/ 48 h 449"/>
                  <a:gd name="T14" fmla="*/ 20 w 132"/>
                  <a:gd name="T15" fmla="*/ 23 h 449"/>
                  <a:gd name="T16" fmla="*/ 31 w 132"/>
                  <a:gd name="T17" fmla="*/ 0 h 449"/>
                  <a:gd name="T18" fmla="*/ 35 w 132"/>
                  <a:gd name="T19" fmla="*/ 4 h 449"/>
                  <a:gd name="T20" fmla="*/ 35 w 132"/>
                  <a:gd name="T21" fmla="*/ 6 h 449"/>
                  <a:gd name="T22" fmla="*/ 32 w 132"/>
                  <a:gd name="T23" fmla="*/ 12 h 449"/>
                  <a:gd name="T24" fmla="*/ 29 w 132"/>
                  <a:gd name="T25" fmla="*/ 21 h 449"/>
                  <a:gd name="T26" fmla="*/ 25 w 132"/>
                  <a:gd name="T27" fmla="*/ 33 h 449"/>
                  <a:gd name="T28" fmla="*/ 20 w 132"/>
                  <a:gd name="T29" fmla="*/ 48 h 449"/>
                  <a:gd name="T30" fmla="*/ 16 w 132"/>
                  <a:gd name="T31" fmla="*/ 66 h 449"/>
                  <a:gd name="T32" fmla="*/ 13 w 132"/>
                  <a:gd name="T33" fmla="*/ 87 h 449"/>
                  <a:gd name="T34" fmla="*/ 10 w 132"/>
                  <a:gd name="T35" fmla="*/ 110 h 449"/>
                  <a:gd name="T36" fmla="*/ 10 w 132"/>
                  <a:gd name="T37" fmla="*/ 107 h 449"/>
                  <a:gd name="T38" fmla="*/ 12 w 132"/>
                  <a:gd name="T39" fmla="*/ 99 h 449"/>
                  <a:gd name="T40" fmla="*/ 15 w 132"/>
                  <a:gd name="T41" fmla="*/ 87 h 449"/>
                  <a:gd name="T42" fmla="*/ 19 w 132"/>
                  <a:gd name="T43" fmla="*/ 72 h 449"/>
                  <a:gd name="T44" fmla="*/ 23 w 132"/>
                  <a:gd name="T45" fmla="*/ 56 h 449"/>
                  <a:gd name="T46" fmla="*/ 29 w 132"/>
                  <a:gd name="T47" fmla="*/ 39 h 449"/>
                  <a:gd name="T48" fmla="*/ 36 w 132"/>
                  <a:gd name="T49" fmla="*/ 24 h 449"/>
                  <a:gd name="T50" fmla="*/ 44 w 132"/>
                  <a:gd name="T51" fmla="*/ 10 h 449"/>
                  <a:gd name="T52" fmla="*/ 43 w 132"/>
                  <a:gd name="T53" fmla="*/ 13 h 449"/>
                  <a:gd name="T54" fmla="*/ 40 w 132"/>
                  <a:gd name="T55" fmla="*/ 22 h 449"/>
                  <a:gd name="T56" fmla="*/ 35 w 132"/>
                  <a:gd name="T57" fmla="*/ 36 h 449"/>
                  <a:gd name="T58" fmla="*/ 30 w 132"/>
                  <a:gd name="T59" fmla="*/ 54 h 449"/>
                  <a:gd name="T60" fmla="*/ 24 w 132"/>
                  <a:gd name="T61" fmla="*/ 75 h 449"/>
                  <a:gd name="T62" fmla="*/ 19 w 132"/>
                  <a:gd name="T63" fmla="*/ 97 h 449"/>
                  <a:gd name="T64" fmla="*/ 15 w 132"/>
                  <a:gd name="T65" fmla="*/ 120 h 449"/>
                  <a:gd name="T66" fmla="*/ 14 w 132"/>
                  <a:gd name="T67" fmla="*/ 144 h 449"/>
                  <a:gd name="T68" fmla="*/ 14 w 132"/>
                  <a:gd name="T69" fmla="*/ 149 h 449"/>
                  <a:gd name="T70" fmla="*/ 13 w 132"/>
                  <a:gd name="T71" fmla="*/ 149 h 449"/>
                  <a:gd name="T72" fmla="*/ 13 w 132"/>
                  <a:gd name="T73" fmla="*/ 148 h 449"/>
                  <a:gd name="T74" fmla="*/ 11 w 132"/>
                  <a:gd name="T75" fmla="*/ 148 h 449"/>
                  <a:gd name="T76" fmla="*/ 9 w 132"/>
                  <a:gd name="T77" fmla="*/ 147 h 449"/>
                  <a:gd name="T78" fmla="*/ 7 w 132"/>
                  <a:gd name="T79" fmla="*/ 147 h 449"/>
                  <a:gd name="T80" fmla="*/ 5 w 132"/>
                  <a:gd name="T81" fmla="*/ 146 h 449"/>
                  <a:gd name="T82" fmla="*/ 2 w 132"/>
                  <a:gd name="T83" fmla="*/ 146 h 449"/>
                  <a:gd name="T84" fmla="*/ 0 w 132"/>
                  <a:gd name="T85" fmla="*/ 146 h 4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"/>
                  <a:gd name="T130" fmla="*/ 0 h 449"/>
                  <a:gd name="T131" fmla="*/ 132 w 132"/>
                  <a:gd name="T132" fmla="*/ 449 h 4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" h="449">
                    <a:moveTo>
                      <a:pt x="0" y="441"/>
                    </a:moveTo>
                    <a:lnTo>
                      <a:pt x="0" y="429"/>
                    </a:lnTo>
                    <a:lnTo>
                      <a:pt x="1" y="396"/>
                    </a:lnTo>
                    <a:lnTo>
                      <a:pt x="4" y="348"/>
                    </a:lnTo>
                    <a:lnTo>
                      <a:pt x="10" y="287"/>
                    </a:lnTo>
                    <a:lnTo>
                      <a:pt x="20" y="218"/>
                    </a:lnTo>
                    <a:lnTo>
                      <a:pt x="38" y="145"/>
                    </a:lnTo>
                    <a:lnTo>
                      <a:pt x="61" y="70"/>
                    </a:lnTo>
                    <a:lnTo>
                      <a:pt x="92" y="0"/>
                    </a:lnTo>
                    <a:lnTo>
                      <a:pt x="106" y="12"/>
                    </a:lnTo>
                    <a:lnTo>
                      <a:pt x="104" y="18"/>
                    </a:lnTo>
                    <a:lnTo>
                      <a:pt x="96" y="35"/>
                    </a:lnTo>
                    <a:lnTo>
                      <a:pt x="86" y="62"/>
                    </a:lnTo>
                    <a:lnTo>
                      <a:pt x="74" y="98"/>
                    </a:lnTo>
                    <a:lnTo>
                      <a:pt x="61" y="145"/>
                    </a:lnTo>
                    <a:lnTo>
                      <a:pt x="47" y="198"/>
                    </a:lnTo>
                    <a:lnTo>
                      <a:pt x="38" y="261"/>
                    </a:lnTo>
                    <a:lnTo>
                      <a:pt x="30" y="331"/>
                    </a:lnTo>
                    <a:lnTo>
                      <a:pt x="31" y="322"/>
                    </a:lnTo>
                    <a:lnTo>
                      <a:pt x="37" y="297"/>
                    </a:lnTo>
                    <a:lnTo>
                      <a:pt x="44" y="261"/>
                    </a:lnTo>
                    <a:lnTo>
                      <a:pt x="56" y="217"/>
                    </a:lnTo>
                    <a:lnTo>
                      <a:pt x="70" y="168"/>
                    </a:lnTo>
                    <a:lnTo>
                      <a:pt x="88" y="118"/>
                    </a:lnTo>
                    <a:lnTo>
                      <a:pt x="108" y="71"/>
                    </a:lnTo>
                    <a:lnTo>
                      <a:pt x="132" y="30"/>
                    </a:lnTo>
                    <a:lnTo>
                      <a:pt x="129" y="39"/>
                    </a:lnTo>
                    <a:lnTo>
                      <a:pt x="119" y="67"/>
                    </a:lnTo>
                    <a:lnTo>
                      <a:pt x="105" y="109"/>
                    </a:lnTo>
                    <a:lnTo>
                      <a:pt x="89" y="162"/>
                    </a:lnTo>
                    <a:lnTo>
                      <a:pt x="72" y="225"/>
                    </a:lnTo>
                    <a:lnTo>
                      <a:pt x="58" y="293"/>
                    </a:lnTo>
                    <a:lnTo>
                      <a:pt x="46" y="363"/>
                    </a:lnTo>
                    <a:lnTo>
                      <a:pt x="41" y="433"/>
                    </a:lnTo>
                    <a:lnTo>
                      <a:pt x="41" y="449"/>
                    </a:lnTo>
                    <a:lnTo>
                      <a:pt x="40" y="449"/>
                    </a:lnTo>
                    <a:lnTo>
                      <a:pt x="38" y="447"/>
                    </a:lnTo>
                    <a:lnTo>
                      <a:pt x="33" y="445"/>
                    </a:lnTo>
                    <a:lnTo>
                      <a:pt x="28" y="443"/>
                    </a:lnTo>
                    <a:lnTo>
                      <a:pt x="21" y="442"/>
                    </a:lnTo>
                    <a:lnTo>
                      <a:pt x="15" y="441"/>
                    </a:lnTo>
                    <a:lnTo>
                      <a:pt x="7" y="439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87B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Freeform 64"/>
              <p:cNvSpPr>
                <a:spLocks/>
              </p:cNvSpPr>
              <p:nvPr/>
            </p:nvSpPr>
            <p:spPr bwMode="auto">
              <a:xfrm>
                <a:off x="1220" y="1847"/>
                <a:ext cx="271" cy="55"/>
              </a:xfrm>
              <a:custGeom>
                <a:avLst/>
                <a:gdLst>
                  <a:gd name="T0" fmla="*/ 0 w 813"/>
                  <a:gd name="T1" fmla="*/ 42 h 163"/>
                  <a:gd name="T2" fmla="*/ 4 w 813"/>
                  <a:gd name="T3" fmla="*/ 44 h 163"/>
                  <a:gd name="T4" fmla="*/ 12 w 813"/>
                  <a:gd name="T5" fmla="*/ 46 h 163"/>
                  <a:gd name="T6" fmla="*/ 23 w 813"/>
                  <a:gd name="T7" fmla="*/ 48 h 163"/>
                  <a:gd name="T8" fmla="*/ 38 w 813"/>
                  <a:gd name="T9" fmla="*/ 51 h 163"/>
                  <a:gd name="T10" fmla="*/ 55 w 813"/>
                  <a:gd name="T11" fmla="*/ 53 h 163"/>
                  <a:gd name="T12" fmla="*/ 75 w 813"/>
                  <a:gd name="T13" fmla="*/ 55 h 163"/>
                  <a:gd name="T14" fmla="*/ 96 w 813"/>
                  <a:gd name="T15" fmla="*/ 55 h 163"/>
                  <a:gd name="T16" fmla="*/ 115 w 813"/>
                  <a:gd name="T17" fmla="*/ 55 h 163"/>
                  <a:gd name="T18" fmla="*/ 129 w 813"/>
                  <a:gd name="T19" fmla="*/ 54 h 163"/>
                  <a:gd name="T20" fmla="*/ 143 w 813"/>
                  <a:gd name="T21" fmla="*/ 52 h 163"/>
                  <a:gd name="T22" fmla="*/ 157 w 813"/>
                  <a:gd name="T23" fmla="*/ 50 h 163"/>
                  <a:gd name="T24" fmla="*/ 171 w 813"/>
                  <a:gd name="T25" fmla="*/ 47 h 163"/>
                  <a:gd name="T26" fmla="*/ 184 w 813"/>
                  <a:gd name="T27" fmla="*/ 44 h 163"/>
                  <a:gd name="T28" fmla="*/ 197 w 813"/>
                  <a:gd name="T29" fmla="*/ 41 h 163"/>
                  <a:gd name="T30" fmla="*/ 210 w 813"/>
                  <a:gd name="T31" fmla="*/ 36 h 163"/>
                  <a:gd name="T32" fmla="*/ 223 w 813"/>
                  <a:gd name="T33" fmla="*/ 31 h 163"/>
                  <a:gd name="T34" fmla="*/ 237 w 813"/>
                  <a:gd name="T35" fmla="*/ 26 h 163"/>
                  <a:gd name="T36" fmla="*/ 251 w 813"/>
                  <a:gd name="T37" fmla="*/ 20 h 163"/>
                  <a:gd name="T38" fmla="*/ 264 w 813"/>
                  <a:gd name="T39" fmla="*/ 12 h 163"/>
                  <a:gd name="T40" fmla="*/ 271 w 813"/>
                  <a:gd name="T41" fmla="*/ 0 h 163"/>
                  <a:gd name="T42" fmla="*/ 269 w 813"/>
                  <a:gd name="T43" fmla="*/ 1 h 163"/>
                  <a:gd name="T44" fmla="*/ 266 w 813"/>
                  <a:gd name="T45" fmla="*/ 3 h 163"/>
                  <a:gd name="T46" fmla="*/ 260 w 813"/>
                  <a:gd name="T47" fmla="*/ 6 h 163"/>
                  <a:gd name="T48" fmla="*/ 251 w 813"/>
                  <a:gd name="T49" fmla="*/ 9 h 163"/>
                  <a:gd name="T50" fmla="*/ 240 w 813"/>
                  <a:gd name="T51" fmla="*/ 14 h 163"/>
                  <a:gd name="T52" fmla="*/ 227 w 813"/>
                  <a:gd name="T53" fmla="*/ 19 h 163"/>
                  <a:gd name="T54" fmla="*/ 212 w 813"/>
                  <a:gd name="T55" fmla="*/ 24 h 163"/>
                  <a:gd name="T56" fmla="*/ 195 w 813"/>
                  <a:gd name="T57" fmla="*/ 29 h 163"/>
                  <a:gd name="T58" fmla="*/ 176 w 813"/>
                  <a:gd name="T59" fmla="*/ 34 h 163"/>
                  <a:gd name="T60" fmla="*/ 156 w 813"/>
                  <a:gd name="T61" fmla="*/ 38 h 163"/>
                  <a:gd name="T62" fmla="*/ 133 w 813"/>
                  <a:gd name="T63" fmla="*/ 42 h 163"/>
                  <a:gd name="T64" fmla="*/ 109 w 813"/>
                  <a:gd name="T65" fmla="*/ 45 h 163"/>
                  <a:gd name="T66" fmla="*/ 84 w 813"/>
                  <a:gd name="T67" fmla="*/ 46 h 163"/>
                  <a:gd name="T68" fmla="*/ 57 w 813"/>
                  <a:gd name="T69" fmla="*/ 47 h 163"/>
                  <a:gd name="T70" fmla="*/ 29 w 813"/>
                  <a:gd name="T71" fmla="*/ 45 h 163"/>
                  <a:gd name="T72" fmla="*/ 0 w 813"/>
                  <a:gd name="T73" fmla="*/ 42 h 1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3"/>
                  <a:gd name="T112" fmla="*/ 0 h 163"/>
                  <a:gd name="T113" fmla="*/ 813 w 813"/>
                  <a:gd name="T114" fmla="*/ 163 h 1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3" h="163">
                    <a:moveTo>
                      <a:pt x="0" y="125"/>
                    </a:moveTo>
                    <a:lnTo>
                      <a:pt x="1" y="125"/>
                    </a:lnTo>
                    <a:lnTo>
                      <a:pt x="6" y="126"/>
                    </a:lnTo>
                    <a:lnTo>
                      <a:pt x="13" y="129"/>
                    </a:lnTo>
                    <a:lnTo>
                      <a:pt x="24" y="131"/>
                    </a:lnTo>
                    <a:lnTo>
                      <a:pt x="37" y="135"/>
                    </a:lnTo>
                    <a:lnTo>
                      <a:pt x="52" y="138"/>
                    </a:lnTo>
                    <a:lnTo>
                      <a:pt x="70" y="142"/>
                    </a:lnTo>
                    <a:lnTo>
                      <a:pt x="90" y="146"/>
                    </a:lnTo>
                    <a:lnTo>
                      <a:pt x="113" y="150"/>
                    </a:lnTo>
                    <a:lnTo>
                      <a:pt x="138" y="154"/>
                    </a:lnTo>
                    <a:lnTo>
                      <a:pt x="164" y="157"/>
                    </a:lnTo>
                    <a:lnTo>
                      <a:pt x="194" y="161"/>
                    </a:lnTo>
                    <a:lnTo>
                      <a:pt x="224" y="162"/>
                    </a:lnTo>
                    <a:lnTo>
                      <a:pt x="256" y="163"/>
                    </a:lnTo>
                    <a:lnTo>
                      <a:pt x="289" y="163"/>
                    </a:lnTo>
                    <a:lnTo>
                      <a:pt x="325" y="163"/>
                    </a:lnTo>
                    <a:lnTo>
                      <a:pt x="345" y="162"/>
                    </a:lnTo>
                    <a:lnTo>
                      <a:pt x="365" y="161"/>
                    </a:lnTo>
                    <a:lnTo>
                      <a:pt x="386" y="159"/>
                    </a:lnTo>
                    <a:lnTo>
                      <a:pt x="407" y="157"/>
                    </a:lnTo>
                    <a:lnTo>
                      <a:pt x="429" y="154"/>
                    </a:lnTo>
                    <a:lnTo>
                      <a:pt x="450" y="151"/>
                    </a:lnTo>
                    <a:lnTo>
                      <a:pt x="472" y="147"/>
                    </a:lnTo>
                    <a:lnTo>
                      <a:pt x="495" y="143"/>
                    </a:lnTo>
                    <a:lnTo>
                      <a:pt x="513" y="139"/>
                    </a:lnTo>
                    <a:lnTo>
                      <a:pt x="533" y="135"/>
                    </a:lnTo>
                    <a:lnTo>
                      <a:pt x="553" y="131"/>
                    </a:lnTo>
                    <a:lnTo>
                      <a:pt x="571" y="126"/>
                    </a:lnTo>
                    <a:lnTo>
                      <a:pt x="591" y="121"/>
                    </a:lnTo>
                    <a:lnTo>
                      <a:pt x="610" y="114"/>
                    </a:lnTo>
                    <a:lnTo>
                      <a:pt x="631" y="107"/>
                    </a:lnTo>
                    <a:lnTo>
                      <a:pt x="650" y="100"/>
                    </a:lnTo>
                    <a:lnTo>
                      <a:pt x="670" y="92"/>
                    </a:lnTo>
                    <a:lnTo>
                      <a:pt x="691" y="84"/>
                    </a:lnTo>
                    <a:lnTo>
                      <a:pt x="710" y="76"/>
                    </a:lnTo>
                    <a:lnTo>
                      <a:pt x="731" y="67"/>
                    </a:lnTo>
                    <a:lnTo>
                      <a:pt x="752" y="58"/>
                    </a:lnTo>
                    <a:lnTo>
                      <a:pt x="772" y="47"/>
                    </a:lnTo>
                    <a:lnTo>
                      <a:pt x="792" y="36"/>
                    </a:lnTo>
                    <a:lnTo>
                      <a:pt x="813" y="26"/>
                    </a:lnTo>
                    <a:lnTo>
                      <a:pt x="813" y="0"/>
                    </a:lnTo>
                    <a:lnTo>
                      <a:pt x="811" y="0"/>
                    </a:lnTo>
                    <a:lnTo>
                      <a:pt x="808" y="3"/>
                    </a:lnTo>
                    <a:lnTo>
                      <a:pt x="804" y="4"/>
                    </a:lnTo>
                    <a:lnTo>
                      <a:pt x="797" y="8"/>
                    </a:lnTo>
                    <a:lnTo>
                      <a:pt x="789" y="12"/>
                    </a:lnTo>
                    <a:lnTo>
                      <a:pt x="779" y="18"/>
                    </a:lnTo>
                    <a:lnTo>
                      <a:pt x="767" y="23"/>
                    </a:lnTo>
                    <a:lnTo>
                      <a:pt x="753" y="28"/>
                    </a:lnTo>
                    <a:lnTo>
                      <a:pt x="738" y="35"/>
                    </a:lnTo>
                    <a:lnTo>
                      <a:pt x="720" y="42"/>
                    </a:lnTo>
                    <a:lnTo>
                      <a:pt x="702" y="50"/>
                    </a:lnTo>
                    <a:lnTo>
                      <a:pt x="681" y="56"/>
                    </a:lnTo>
                    <a:lnTo>
                      <a:pt x="659" y="64"/>
                    </a:lnTo>
                    <a:lnTo>
                      <a:pt x="636" y="71"/>
                    </a:lnTo>
                    <a:lnTo>
                      <a:pt x="611" y="79"/>
                    </a:lnTo>
                    <a:lnTo>
                      <a:pt x="585" y="86"/>
                    </a:lnTo>
                    <a:lnTo>
                      <a:pt x="558" y="94"/>
                    </a:lnTo>
                    <a:lnTo>
                      <a:pt x="529" y="100"/>
                    </a:lnTo>
                    <a:lnTo>
                      <a:pt x="498" y="107"/>
                    </a:lnTo>
                    <a:lnTo>
                      <a:pt x="467" y="114"/>
                    </a:lnTo>
                    <a:lnTo>
                      <a:pt x="434" y="119"/>
                    </a:lnTo>
                    <a:lnTo>
                      <a:pt x="400" y="125"/>
                    </a:lnTo>
                    <a:lnTo>
                      <a:pt x="364" y="129"/>
                    </a:lnTo>
                    <a:lnTo>
                      <a:pt x="328" y="133"/>
                    </a:lnTo>
                    <a:lnTo>
                      <a:pt x="290" y="135"/>
                    </a:lnTo>
                    <a:lnTo>
                      <a:pt x="252" y="137"/>
                    </a:lnTo>
                    <a:lnTo>
                      <a:pt x="213" y="138"/>
                    </a:lnTo>
                    <a:lnTo>
                      <a:pt x="172" y="138"/>
                    </a:lnTo>
                    <a:lnTo>
                      <a:pt x="130" y="137"/>
                    </a:lnTo>
                    <a:lnTo>
                      <a:pt x="88" y="134"/>
                    </a:lnTo>
                    <a:lnTo>
                      <a:pt x="45" y="13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Freeform 65"/>
              <p:cNvSpPr>
                <a:spLocks/>
              </p:cNvSpPr>
              <p:nvPr/>
            </p:nvSpPr>
            <p:spPr bwMode="auto">
              <a:xfrm>
                <a:off x="1138" y="1444"/>
                <a:ext cx="97" cy="141"/>
              </a:xfrm>
              <a:custGeom>
                <a:avLst/>
                <a:gdLst>
                  <a:gd name="T0" fmla="*/ 73 w 291"/>
                  <a:gd name="T1" fmla="*/ 0 h 422"/>
                  <a:gd name="T2" fmla="*/ 73 w 291"/>
                  <a:gd name="T3" fmla="*/ 0 h 422"/>
                  <a:gd name="T4" fmla="*/ 70 w 291"/>
                  <a:gd name="T5" fmla="*/ 2 h 422"/>
                  <a:gd name="T6" fmla="*/ 67 w 291"/>
                  <a:gd name="T7" fmla="*/ 5 h 422"/>
                  <a:gd name="T8" fmla="*/ 63 w 291"/>
                  <a:gd name="T9" fmla="*/ 8 h 422"/>
                  <a:gd name="T10" fmla="*/ 58 w 291"/>
                  <a:gd name="T11" fmla="*/ 12 h 422"/>
                  <a:gd name="T12" fmla="*/ 52 w 291"/>
                  <a:gd name="T13" fmla="*/ 17 h 422"/>
                  <a:gd name="T14" fmla="*/ 46 w 291"/>
                  <a:gd name="T15" fmla="*/ 23 h 422"/>
                  <a:gd name="T16" fmla="*/ 39 w 291"/>
                  <a:gd name="T17" fmla="*/ 30 h 422"/>
                  <a:gd name="T18" fmla="*/ 33 w 291"/>
                  <a:gd name="T19" fmla="*/ 38 h 422"/>
                  <a:gd name="T20" fmla="*/ 26 w 291"/>
                  <a:gd name="T21" fmla="*/ 47 h 422"/>
                  <a:gd name="T22" fmla="*/ 20 w 291"/>
                  <a:gd name="T23" fmla="*/ 56 h 422"/>
                  <a:gd name="T24" fmla="*/ 15 w 291"/>
                  <a:gd name="T25" fmla="*/ 67 h 422"/>
                  <a:gd name="T26" fmla="*/ 9 w 291"/>
                  <a:gd name="T27" fmla="*/ 78 h 422"/>
                  <a:gd name="T28" fmla="*/ 5 w 291"/>
                  <a:gd name="T29" fmla="*/ 90 h 422"/>
                  <a:gd name="T30" fmla="*/ 2 w 291"/>
                  <a:gd name="T31" fmla="*/ 102 h 422"/>
                  <a:gd name="T32" fmla="*/ 0 w 291"/>
                  <a:gd name="T33" fmla="*/ 115 h 422"/>
                  <a:gd name="T34" fmla="*/ 5 w 291"/>
                  <a:gd name="T35" fmla="*/ 124 h 422"/>
                  <a:gd name="T36" fmla="*/ 5 w 291"/>
                  <a:gd name="T37" fmla="*/ 124 h 422"/>
                  <a:gd name="T38" fmla="*/ 7 w 291"/>
                  <a:gd name="T39" fmla="*/ 124 h 422"/>
                  <a:gd name="T40" fmla="*/ 9 w 291"/>
                  <a:gd name="T41" fmla="*/ 124 h 422"/>
                  <a:gd name="T42" fmla="*/ 13 w 291"/>
                  <a:gd name="T43" fmla="*/ 124 h 422"/>
                  <a:gd name="T44" fmla="*/ 17 w 291"/>
                  <a:gd name="T45" fmla="*/ 124 h 422"/>
                  <a:gd name="T46" fmla="*/ 22 w 291"/>
                  <a:gd name="T47" fmla="*/ 124 h 422"/>
                  <a:gd name="T48" fmla="*/ 27 w 291"/>
                  <a:gd name="T49" fmla="*/ 124 h 422"/>
                  <a:gd name="T50" fmla="*/ 33 w 291"/>
                  <a:gd name="T51" fmla="*/ 125 h 422"/>
                  <a:gd name="T52" fmla="*/ 40 w 291"/>
                  <a:gd name="T53" fmla="*/ 126 h 422"/>
                  <a:gd name="T54" fmla="*/ 47 w 291"/>
                  <a:gd name="T55" fmla="*/ 127 h 422"/>
                  <a:gd name="T56" fmla="*/ 55 w 291"/>
                  <a:gd name="T57" fmla="*/ 128 h 422"/>
                  <a:gd name="T58" fmla="*/ 63 w 291"/>
                  <a:gd name="T59" fmla="*/ 130 h 422"/>
                  <a:gd name="T60" fmla="*/ 71 w 291"/>
                  <a:gd name="T61" fmla="*/ 132 h 422"/>
                  <a:gd name="T62" fmla="*/ 79 w 291"/>
                  <a:gd name="T63" fmla="*/ 135 h 422"/>
                  <a:gd name="T64" fmla="*/ 88 w 291"/>
                  <a:gd name="T65" fmla="*/ 137 h 422"/>
                  <a:gd name="T66" fmla="*/ 96 w 291"/>
                  <a:gd name="T67" fmla="*/ 141 h 422"/>
                  <a:gd name="T68" fmla="*/ 96 w 291"/>
                  <a:gd name="T69" fmla="*/ 137 h 422"/>
                  <a:gd name="T70" fmla="*/ 97 w 291"/>
                  <a:gd name="T71" fmla="*/ 127 h 422"/>
                  <a:gd name="T72" fmla="*/ 96 w 291"/>
                  <a:gd name="T73" fmla="*/ 112 h 422"/>
                  <a:gd name="T74" fmla="*/ 95 w 291"/>
                  <a:gd name="T75" fmla="*/ 93 h 422"/>
                  <a:gd name="T76" fmla="*/ 92 w 291"/>
                  <a:gd name="T77" fmla="*/ 70 h 422"/>
                  <a:gd name="T78" fmla="*/ 89 w 291"/>
                  <a:gd name="T79" fmla="*/ 46 h 422"/>
                  <a:gd name="T80" fmla="*/ 82 w 291"/>
                  <a:gd name="T81" fmla="*/ 23 h 422"/>
                  <a:gd name="T82" fmla="*/ 73 w 291"/>
                  <a:gd name="T83" fmla="*/ 0 h 4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1"/>
                  <a:gd name="T127" fmla="*/ 0 h 422"/>
                  <a:gd name="T128" fmla="*/ 291 w 291"/>
                  <a:gd name="T129" fmla="*/ 422 h 4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1" h="422">
                    <a:moveTo>
                      <a:pt x="220" y="0"/>
                    </a:moveTo>
                    <a:lnTo>
                      <a:pt x="218" y="1"/>
                    </a:lnTo>
                    <a:lnTo>
                      <a:pt x="211" y="5"/>
                    </a:lnTo>
                    <a:lnTo>
                      <a:pt x="201" y="14"/>
                    </a:lnTo>
                    <a:lnTo>
                      <a:pt x="188" y="23"/>
                    </a:lnTo>
                    <a:lnTo>
                      <a:pt x="173" y="36"/>
                    </a:lnTo>
                    <a:lnTo>
                      <a:pt x="156" y="52"/>
                    </a:lnTo>
                    <a:lnTo>
                      <a:pt x="137" y="70"/>
                    </a:lnTo>
                    <a:lnTo>
                      <a:pt x="118" y="91"/>
                    </a:lnTo>
                    <a:lnTo>
                      <a:pt x="98" y="114"/>
                    </a:lnTo>
                    <a:lnTo>
                      <a:pt x="78" y="141"/>
                    </a:lnTo>
                    <a:lnTo>
                      <a:pt x="60" y="169"/>
                    </a:lnTo>
                    <a:lnTo>
                      <a:pt x="44" y="200"/>
                    </a:lnTo>
                    <a:lnTo>
                      <a:pt x="28" y="233"/>
                    </a:lnTo>
                    <a:lnTo>
                      <a:pt x="15" y="268"/>
                    </a:lnTo>
                    <a:lnTo>
                      <a:pt x="6" y="305"/>
                    </a:lnTo>
                    <a:lnTo>
                      <a:pt x="0" y="345"/>
                    </a:lnTo>
                    <a:lnTo>
                      <a:pt x="14" y="371"/>
                    </a:lnTo>
                    <a:lnTo>
                      <a:pt x="15" y="371"/>
                    </a:lnTo>
                    <a:lnTo>
                      <a:pt x="21" y="371"/>
                    </a:lnTo>
                    <a:lnTo>
                      <a:pt x="27" y="371"/>
                    </a:lnTo>
                    <a:lnTo>
                      <a:pt x="38" y="371"/>
                    </a:lnTo>
                    <a:lnTo>
                      <a:pt x="50" y="371"/>
                    </a:lnTo>
                    <a:lnTo>
                      <a:pt x="65" y="371"/>
                    </a:lnTo>
                    <a:lnTo>
                      <a:pt x="82" y="372"/>
                    </a:lnTo>
                    <a:lnTo>
                      <a:pt x="100" y="374"/>
                    </a:lnTo>
                    <a:lnTo>
                      <a:pt x="120" y="376"/>
                    </a:lnTo>
                    <a:lnTo>
                      <a:pt x="141" y="380"/>
                    </a:lnTo>
                    <a:lnTo>
                      <a:pt x="164" y="384"/>
                    </a:lnTo>
                    <a:lnTo>
                      <a:pt x="188" y="388"/>
                    </a:lnTo>
                    <a:lnTo>
                      <a:pt x="212" y="395"/>
                    </a:lnTo>
                    <a:lnTo>
                      <a:pt x="238" y="403"/>
                    </a:lnTo>
                    <a:lnTo>
                      <a:pt x="263" y="411"/>
                    </a:lnTo>
                    <a:lnTo>
                      <a:pt x="289" y="422"/>
                    </a:lnTo>
                    <a:lnTo>
                      <a:pt x="289" y="411"/>
                    </a:lnTo>
                    <a:lnTo>
                      <a:pt x="291" y="380"/>
                    </a:lnTo>
                    <a:lnTo>
                      <a:pt x="289" y="335"/>
                    </a:lnTo>
                    <a:lnTo>
                      <a:pt x="285" y="277"/>
                    </a:lnTo>
                    <a:lnTo>
                      <a:pt x="277" y="210"/>
                    </a:lnTo>
                    <a:lnTo>
                      <a:pt x="266" y="139"/>
                    </a:lnTo>
                    <a:lnTo>
                      <a:pt x="246" y="6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Freeform 66"/>
              <p:cNvSpPr>
                <a:spLocks/>
              </p:cNvSpPr>
              <p:nvPr/>
            </p:nvSpPr>
            <p:spPr bwMode="auto">
              <a:xfrm>
                <a:off x="1415" y="1450"/>
                <a:ext cx="101" cy="138"/>
              </a:xfrm>
              <a:custGeom>
                <a:avLst/>
                <a:gdLst>
                  <a:gd name="T0" fmla="*/ 0 w 304"/>
                  <a:gd name="T1" fmla="*/ 135 h 413"/>
                  <a:gd name="T2" fmla="*/ 0 w 304"/>
                  <a:gd name="T3" fmla="*/ 135 h 413"/>
                  <a:gd name="T4" fmla="*/ 2 w 304"/>
                  <a:gd name="T5" fmla="*/ 134 h 413"/>
                  <a:gd name="T6" fmla="*/ 4 w 304"/>
                  <a:gd name="T7" fmla="*/ 134 h 413"/>
                  <a:gd name="T8" fmla="*/ 6 w 304"/>
                  <a:gd name="T9" fmla="*/ 133 h 413"/>
                  <a:gd name="T10" fmla="*/ 9 w 304"/>
                  <a:gd name="T11" fmla="*/ 133 h 413"/>
                  <a:gd name="T12" fmla="*/ 12 w 304"/>
                  <a:gd name="T13" fmla="*/ 134 h 413"/>
                  <a:gd name="T14" fmla="*/ 15 w 304"/>
                  <a:gd name="T15" fmla="*/ 135 h 413"/>
                  <a:gd name="T16" fmla="*/ 19 w 304"/>
                  <a:gd name="T17" fmla="*/ 138 h 413"/>
                  <a:gd name="T18" fmla="*/ 19 w 304"/>
                  <a:gd name="T19" fmla="*/ 138 h 413"/>
                  <a:gd name="T20" fmla="*/ 21 w 304"/>
                  <a:gd name="T21" fmla="*/ 137 h 413"/>
                  <a:gd name="T22" fmla="*/ 23 w 304"/>
                  <a:gd name="T23" fmla="*/ 136 h 413"/>
                  <a:gd name="T24" fmla="*/ 26 w 304"/>
                  <a:gd name="T25" fmla="*/ 134 h 413"/>
                  <a:gd name="T26" fmla="*/ 30 w 304"/>
                  <a:gd name="T27" fmla="*/ 133 h 413"/>
                  <a:gd name="T28" fmla="*/ 35 w 304"/>
                  <a:gd name="T29" fmla="*/ 131 h 413"/>
                  <a:gd name="T30" fmla="*/ 40 w 304"/>
                  <a:gd name="T31" fmla="*/ 129 h 413"/>
                  <a:gd name="T32" fmla="*/ 46 w 304"/>
                  <a:gd name="T33" fmla="*/ 127 h 413"/>
                  <a:gd name="T34" fmla="*/ 52 w 304"/>
                  <a:gd name="T35" fmla="*/ 125 h 413"/>
                  <a:gd name="T36" fmla="*/ 58 w 304"/>
                  <a:gd name="T37" fmla="*/ 123 h 413"/>
                  <a:gd name="T38" fmla="*/ 65 w 304"/>
                  <a:gd name="T39" fmla="*/ 122 h 413"/>
                  <a:gd name="T40" fmla="*/ 72 w 304"/>
                  <a:gd name="T41" fmla="*/ 120 h 413"/>
                  <a:gd name="T42" fmla="*/ 80 w 304"/>
                  <a:gd name="T43" fmla="*/ 119 h 413"/>
                  <a:gd name="T44" fmla="*/ 87 w 304"/>
                  <a:gd name="T45" fmla="*/ 118 h 413"/>
                  <a:gd name="T46" fmla="*/ 94 w 304"/>
                  <a:gd name="T47" fmla="*/ 118 h 413"/>
                  <a:gd name="T48" fmla="*/ 101 w 304"/>
                  <a:gd name="T49" fmla="*/ 118 h 413"/>
                  <a:gd name="T50" fmla="*/ 101 w 304"/>
                  <a:gd name="T51" fmla="*/ 117 h 413"/>
                  <a:gd name="T52" fmla="*/ 100 w 304"/>
                  <a:gd name="T53" fmla="*/ 115 h 413"/>
                  <a:gd name="T54" fmla="*/ 99 w 304"/>
                  <a:gd name="T55" fmla="*/ 111 h 413"/>
                  <a:gd name="T56" fmla="*/ 98 w 304"/>
                  <a:gd name="T57" fmla="*/ 105 h 413"/>
                  <a:gd name="T58" fmla="*/ 96 w 304"/>
                  <a:gd name="T59" fmla="*/ 99 h 413"/>
                  <a:gd name="T60" fmla="*/ 94 w 304"/>
                  <a:gd name="T61" fmla="*/ 92 h 413"/>
                  <a:gd name="T62" fmla="*/ 91 w 304"/>
                  <a:gd name="T63" fmla="*/ 84 h 413"/>
                  <a:gd name="T64" fmla="*/ 87 w 304"/>
                  <a:gd name="T65" fmla="*/ 75 h 413"/>
                  <a:gd name="T66" fmla="*/ 83 w 304"/>
                  <a:gd name="T67" fmla="*/ 65 h 413"/>
                  <a:gd name="T68" fmla="*/ 77 w 304"/>
                  <a:gd name="T69" fmla="*/ 56 h 413"/>
                  <a:gd name="T70" fmla="*/ 71 w 304"/>
                  <a:gd name="T71" fmla="*/ 46 h 413"/>
                  <a:gd name="T72" fmla="*/ 64 w 304"/>
                  <a:gd name="T73" fmla="*/ 36 h 413"/>
                  <a:gd name="T74" fmla="*/ 56 w 304"/>
                  <a:gd name="T75" fmla="*/ 27 h 413"/>
                  <a:gd name="T76" fmla="*/ 47 w 304"/>
                  <a:gd name="T77" fmla="*/ 17 h 413"/>
                  <a:gd name="T78" fmla="*/ 37 w 304"/>
                  <a:gd name="T79" fmla="*/ 8 h 413"/>
                  <a:gd name="T80" fmla="*/ 25 w 304"/>
                  <a:gd name="T81" fmla="*/ 0 h 413"/>
                  <a:gd name="T82" fmla="*/ 24 w 304"/>
                  <a:gd name="T83" fmla="*/ 2 h 413"/>
                  <a:gd name="T84" fmla="*/ 21 w 304"/>
                  <a:gd name="T85" fmla="*/ 9 h 413"/>
                  <a:gd name="T86" fmla="*/ 16 w 304"/>
                  <a:gd name="T87" fmla="*/ 20 h 413"/>
                  <a:gd name="T88" fmla="*/ 11 w 304"/>
                  <a:gd name="T89" fmla="*/ 36 h 413"/>
                  <a:gd name="T90" fmla="*/ 6 w 304"/>
                  <a:gd name="T91" fmla="*/ 55 h 413"/>
                  <a:gd name="T92" fmla="*/ 2 w 304"/>
                  <a:gd name="T93" fmla="*/ 78 h 413"/>
                  <a:gd name="T94" fmla="*/ 0 w 304"/>
                  <a:gd name="T95" fmla="*/ 105 h 413"/>
                  <a:gd name="T96" fmla="*/ 0 w 304"/>
                  <a:gd name="T97" fmla="*/ 135 h 4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4"/>
                  <a:gd name="T148" fmla="*/ 0 h 413"/>
                  <a:gd name="T149" fmla="*/ 304 w 304"/>
                  <a:gd name="T150" fmla="*/ 413 h 41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4" h="413">
                    <a:moveTo>
                      <a:pt x="0" y="404"/>
                    </a:moveTo>
                    <a:lnTo>
                      <a:pt x="1" y="404"/>
                    </a:lnTo>
                    <a:lnTo>
                      <a:pt x="5" y="401"/>
                    </a:lnTo>
                    <a:lnTo>
                      <a:pt x="11" y="400"/>
                    </a:lnTo>
                    <a:lnTo>
                      <a:pt x="18" y="398"/>
                    </a:lnTo>
                    <a:lnTo>
                      <a:pt x="26" y="398"/>
                    </a:lnTo>
                    <a:lnTo>
                      <a:pt x="35" y="401"/>
                    </a:lnTo>
                    <a:lnTo>
                      <a:pt x="46" y="405"/>
                    </a:lnTo>
                    <a:lnTo>
                      <a:pt x="56" y="413"/>
                    </a:lnTo>
                    <a:lnTo>
                      <a:pt x="57" y="412"/>
                    </a:lnTo>
                    <a:lnTo>
                      <a:pt x="62" y="410"/>
                    </a:lnTo>
                    <a:lnTo>
                      <a:pt x="69" y="406"/>
                    </a:lnTo>
                    <a:lnTo>
                      <a:pt x="79" y="402"/>
                    </a:lnTo>
                    <a:lnTo>
                      <a:pt x="90" y="397"/>
                    </a:lnTo>
                    <a:lnTo>
                      <a:pt x="105" y="392"/>
                    </a:lnTo>
                    <a:lnTo>
                      <a:pt x="121" y="386"/>
                    </a:lnTo>
                    <a:lnTo>
                      <a:pt x="138" y="380"/>
                    </a:lnTo>
                    <a:lnTo>
                      <a:pt x="157" y="374"/>
                    </a:lnTo>
                    <a:lnTo>
                      <a:pt x="176" y="369"/>
                    </a:lnTo>
                    <a:lnTo>
                      <a:pt x="197" y="364"/>
                    </a:lnTo>
                    <a:lnTo>
                      <a:pt x="218" y="358"/>
                    </a:lnTo>
                    <a:lnTo>
                      <a:pt x="240" y="356"/>
                    </a:lnTo>
                    <a:lnTo>
                      <a:pt x="261" y="353"/>
                    </a:lnTo>
                    <a:lnTo>
                      <a:pt x="283" y="353"/>
                    </a:lnTo>
                    <a:lnTo>
                      <a:pt x="304" y="353"/>
                    </a:lnTo>
                    <a:lnTo>
                      <a:pt x="304" y="350"/>
                    </a:lnTo>
                    <a:lnTo>
                      <a:pt x="302" y="344"/>
                    </a:lnTo>
                    <a:lnTo>
                      <a:pt x="299" y="331"/>
                    </a:lnTo>
                    <a:lnTo>
                      <a:pt x="295" y="315"/>
                    </a:lnTo>
                    <a:lnTo>
                      <a:pt x="290" y="297"/>
                    </a:lnTo>
                    <a:lnTo>
                      <a:pt x="283" y="275"/>
                    </a:lnTo>
                    <a:lnTo>
                      <a:pt x="273" y="250"/>
                    </a:lnTo>
                    <a:lnTo>
                      <a:pt x="262" y="224"/>
                    </a:lnTo>
                    <a:lnTo>
                      <a:pt x="249" y="196"/>
                    </a:lnTo>
                    <a:lnTo>
                      <a:pt x="233" y="167"/>
                    </a:lnTo>
                    <a:lnTo>
                      <a:pt x="215" y="137"/>
                    </a:lnTo>
                    <a:lnTo>
                      <a:pt x="193" y="108"/>
                    </a:lnTo>
                    <a:lnTo>
                      <a:pt x="169" y="80"/>
                    </a:lnTo>
                    <a:lnTo>
                      <a:pt x="142" y="52"/>
                    </a:lnTo>
                    <a:lnTo>
                      <a:pt x="111" y="25"/>
                    </a:lnTo>
                    <a:lnTo>
                      <a:pt x="76" y="0"/>
                    </a:lnTo>
                    <a:lnTo>
                      <a:pt x="73" y="6"/>
                    </a:lnTo>
                    <a:lnTo>
                      <a:pt x="62" y="28"/>
                    </a:lnTo>
                    <a:lnTo>
                      <a:pt x="49" y="61"/>
                    </a:lnTo>
                    <a:lnTo>
                      <a:pt x="34" y="107"/>
                    </a:lnTo>
                    <a:lnTo>
                      <a:pt x="19" y="166"/>
                    </a:lnTo>
                    <a:lnTo>
                      <a:pt x="7" y="234"/>
                    </a:lnTo>
                    <a:lnTo>
                      <a:pt x="0" y="314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Freeform 67"/>
              <p:cNvSpPr>
                <a:spLocks/>
              </p:cNvSpPr>
              <p:nvPr/>
            </p:nvSpPr>
            <p:spPr bwMode="auto">
              <a:xfrm>
                <a:off x="1303" y="1571"/>
                <a:ext cx="64" cy="80"/>
              </a:xfrm>
              <a:custGeom>
                <a:avLst/>
                <a:gdLst>
                  <a:gd name="T0" fmla="*/ 30 w 192"/>
                  <a:gd name="T1" fmla="*/ 0 h 241"/>
                  <a:gd name="T2" fmla="*/ 29 w 192"/>
                  <a:gd name="T3" fmla="*/ 2 h 241"/>
                  <a:gd name="T4" fmla="*/ 26 w 192"/>
                  <a:gd name="T5" fmla="*/ 9 h 241"/>
                  <a:gd name="T6" fmla="*/ 21 w 192"/>
                  <a:gd name="T7" fmla="*/ 17 h 241"/>
                  <a:gd name="T8" fmla="*/ 17 w 192"/>
                  <a:gd name="T9" fmla="*/ 29 h 241"/>
                  <a:gd name="T10" fmla="*/ 12 w 192"/>
                  <a:gd name="T11" fmla="*/ 41 h 241"/>
                  <a:gd name="T12" fmla="*/ 7 w 192"/>
                  <a:gd name="T13" fmla="*/ 53 h 241"/>
                  <a:gd name="T14" fmla="*/ 3 w 192"/>
                  <a:gd name="T15" fmla="*/ 65 h 241"/>
                  <a:gd name="T16" fmla="*/ 0 w 192"/>
                  <a:gd name="T17" fmla="*/ 76 h 241"/>
                  <a:gd name="T18" fmla="*/ 0 w 192"/>
                  <a:gd name="T19" fmla="*/ 76 h 241"/>
                  <a:gd name="T20" fmla="*/ 1 w 192"/>
                  <a:gd name="T21" fmla="*/ 76 h 241"/>
                  <a:gd name="T22" fmla="*/ 3 w 192"/>
                  <a:gd name="T23" fmla="*/ 77 h 241"/>
                  <a:gd name="T24" fmla="*/ 5 w 192"/>
                  <a:gd name="T25" fmla="*/ 77 h 241"/>
                  <a:gd name="T26" fmla="*/ 8 w 192"/>
                  <a:gd name="T27" fmla="*/ 78 h 241"/>
                  <a:gd name="T28" fmla="*/ 12 w 192"/>
                  <a:gd name="T29" fmla="*/ 79 h 241"/>
                  <a:gd name="T30" fmla="*/ 16 w 192"/>
                  <a:gd name="T31" fmla="*/ 80 h 241"/>
                  <a:gd name="T32" fmla="*/ 20 w 192"/>
                  <a:gd name="T33" fmla="*/ 80 h 241"/>
                  <a:gd name="T34" fmla="*/ 25 w 192"/>
                  <a:gd name="T35" fmla="*/ 80 h 241"/>
                  <a:gd name="T36" fmla="*/ 30 w 192"/>
                  <a:gd name="T37" fmla="*/ 80 h 241"/>
                  <a:gd name="T38" fmla="*/ 35 w 192"/>
                  <a:gd name="T39" fmla="*/ 79 h 241"/>
                  <a:gd name="T40" fmla="*/ 40 w 192"/>
                  <a:gd name="T41" fmla="*/ 78 h 241"/>
                  <a:gd name="T42" fmla="*/ 46 w 192"/>
                  <a:gd name="T43" fmla="*/ 76 h 241"/>
                  <a:gd name="T44" fmla="*/ 52 w 192"/>
                  <a:gd name="T45" fmla="*/ 74 h 241"/>
                  <a:gd name="T46" fmla="*/ 58 w 192"/>
                  <a:gd name="T47" fmla="*/ 71 h 241"/>
                  <a:gd name="T48" fmla="*/ 64 w 192"/>
                  <a:gd name="T49" fmla="*/ 67 h 241"/>
                  <a:gd name="T50" fmla="*/ 63 w 192"/>
                  <a:gd name="T51" fmla="*/ 65 h 241"/>
                  <a:gd name="T52" fmla="*/ 61 w 192"/>
                  <a:gd name="T53" fmla="*/ 61 h 241"/>
                  <a:gd name="T54" fmla="*/ 57 w 192"/>
                  <a:gd name="T55" fmla="*/ 54 h 241"/>
                  <a:gd name="T56" fmla="*/ 52 w 192"/>
                  <a:gd name="T57" fmla="*/ 45 h 241"/>
                  <a:gd name="T58" fmla="*/ 46 w 192"/>
                  <a:gd name="T59" fmla="*/ 35 h 241"/>
                  <a:gd name="T60" fmla="*/ 41 w 192"/>
                  <a:gd name="T61" fmla="*/ 24 h 241"/>
                  <a:gd name="T62" fmla="*/ 35 w 192"/>
                  <a:gd name="T63" fmla="*/ 12 h 241"/>
                  <a:gd name="T64" fmla="*/ 30 w 192"/>
                  <a:gd name="T65" fmla="*/ 0 h 2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2"/>
                  <a:gd name="T100" fmla="*/ 0 h 241"/>
                  <a:gd name="T101" fmla="*/ 192 w 192"/>
                  <a:gd name="T102" fmla="*/ 241 h 2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2" h="241">
                    <a:moveTo>
                      <a:pt x="89" y="0"/>
                    </a:moveTo>
                    <a:lnTo>
                      <a:pt x="86" y="7"/>
                    </a:lnTo>
                    <a:lnTo>
                      <a:pt x="77" y="26"/>
                    </a:lnTo>
                    <a:lnTo>
                      <a:pt x="64" y="52"/>
                    </a:lnTo>
                    <a:lnTo>
                      <a:pt x="50" y="86"/>
                    </a:lnTo>
                    <a:lnTo>
                      <a:pt x="35" y="123"/>
                    </a:lnTo>
                    <a:lnTo>
                      <a:pt x="20" y="161"/>
                    </a:lnTo>
                    <a:lnTo>
                      <a:pt x="8" y="197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4" y="229"/>
                    </a:lnTo>
                    <a:lnTo>
                      <a:pt x="10" y="232"/>
                    </a:lnTo>
                    <a:lnTo>
                      <a:pt x="16" y="233"/>
                    </a:lnTo>
                    <a:lnTo>
                      <a:pt x="25" y="236"/>
                    </a:lnTo>
                    <a:lnTo>
                      <a:pt x="35" y="237"/>
                    </a:lnTo>
                    <a:lnTo>
                      <a:pt x="47" y="240"/>
                    </a:lnTo>
                    <a:lnTo>
                      <a:pt x="60" y="241"/>
                    </a:lnTo>
                    <a:lnTo>
                      <a:pt x="74" y="241"/>
                    </a:lnTo>
                    <a:lnTo>
                      <a:pt x="89" y="240"/>
                    </a:lnTo>
                    <a:lnTo>
                      <a:pt x="104" y="239"/>
                    </a:lnTo>
                    <a:lnTo>
                      <a:pt x="121" y="234"/>
                    </a:lnTo>
                    <a:lnTo>
                      <a:pt x="138" y="230"/>
                    </a:lnTo>
                    <a:lnTo>
                      <a:pt x="156" y="222"/>
                    </a:lnTo>
                    <a:lnTo>
                      <a:pt x="174" y="214"/>
                    </a:lnTo>
                    <a:lnTo>
                      <a:pt x="192" y="202"/>
                    </a:lnTo>
                    <a:lnTo>
                      <a:pt x="188" y="197"/>
                    </a:lnTo>
                    <a:lnTo>
                      <a:pt x="182" y="184"/>
                    </a:lnTo>
                    <a:lnTo>
                      <a:pt x="170" y="162"/>
                    </a:lnTo>
                    <a:lnTo>
                      <a:pt x="156" y="135"/>
                    </a:lnTo>
                    <a:lnTo>
                      <a:pt x="139" y="105"/>
                    </a:lnTo>
                    <a:lnTo>
                      <a:pt x="122" y="71"/>
                    </a:lnTo>
                    <a:lnTo>
                      <a:pt x="106" y="3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68"/>
              <p:cNvSpPr>
                <a:spLocks/>
              </p:cNvSpPr>
              <p:nvPr/>
            </p:nvSpPr>
            <p:spPr bwMode="auto">
              <a:xfrm>
                <a:off x="1262" y="1722"/>
                <a:ext cx="152" cy="129"/>
              </a:xfrm>
              <a:custGeom>
                <a:avLst/>
                <a:gdLst>
                  <a:gd name="T0" fmla="*/ 86 w 458"/>
                  <a:gd name="T1" fmla="*/ 2 h 388"/>
                  <a:gd name="T2" fmla="*/ 80 w 458"/>
                  <a:gd name="T3" fmla="*/ 1 h 388"/>
                  <a:gd name="T4" fmla="*/ 69 w 458"/>
                  <a:gd name="T5" fmla="*/ 0 h 388"/>
                  <a:gd name="T6" fmla="*/ 56 w 458"/>
                  <a:gd name="T7" fmla="*/ 0 h 388"/>
                  <a:gd name="T8" fmla="*/ 41 w 458"/>
                  <a:gd name="T9" fmla="*/ 3 h 388"/>
                  <a:gd name="T10" fmla="*/ 27 w 458"/>
                  <a:gd name="T11" fmla="*/ 11 h 388"/>
                  <a:gd name="T12" fmla="*/ 13 w 458"/>
                  <a:gd name="T13" fmla="*/ 24 h 388"/>
                  <a:gd name="T14" fmla="*/ 4 w 458"/>
                  <a:gd name="T15" fmla="*/ 43 h 388"/>
                  <a:gd name="T16" fmla="*/ 0 w 458"/>
                  <a:gd name="T17" fmla="*/ 57 h 388"/>
                  <a:gd name="T18" fmla="*/ 0 w 458"/>
                  <a:gd name="T19" fmla="*/ 62 h 388"/>
                  <a:gd name="T20" fmla="*/ 0 w 458"/>
                  <a:gd name="T21" fmla="*/ 72 h 388"/>
                  <a:gd name="T22" fmla="*/ 4 w 458"/>
                  <a:gd name="T23" fmla="*/ 85 h 388"/>
                  <a:gd name="T24" fmla="*/ 10 w 458"/>
                  <a:gd name="T25" fmla="*/ 99 h 388"/>
                  <a:gd name="T26" fmla="*/ 22 w 458"/>
                  <a:gd name="T27" fmla="*/ 112 h 388"/>
                  <a:gd name="T28" fmla="*/ 40 w 458"/>
                  <a:gd name="T29" fmla="*/ 122 h 388"/>
                  <a:gd name="T30" fmla="*/ 66 w 458"/>
                  <a:gd name="T31" fmla="*/ 128 h 388"/>
                  <a:gd name="T32" fmla="*/ 84 w 458"/>
                  <a:gd name="T33" fmla="*/ 128 h 388"/>
                  <a:gd name="T34" fmla="*/ 95 w 458"/>
                  <a:gd name="T35" fmla="*/ 126 h 388"/>
                  <a:gd name="T36" fmla="*/ 112 w 458"/>
                  <a:gd name="T37" fmla="*/ 120 h 388"/>
                  <a:gd name="T38" fmla="*/ 130 w 458"/>
                  <a:gd name="T39" fmla="*/ 110 h 388"/>
                  <a:gd name="T40" fmla="*/ 138 w 458"/>
                  <a:gd name="T41" fmla="*/ 103 h 388"/>
                  <a:gd name="T42" fmla="*/ 141 w 458"/>
                  <a:gd name="T43" fmla="*/ 98 h 388"/>
                  <a:gd name="T44" fmla="*/ 146 w 458"/>
                  <a:gd name="T45" fmla="*/ 88 h 388"/>
                  <a:gd name="T46" fmla="*/ 149 w 458"/>
                  <a:gd name="T47" fmla="*/ 76 h 388"/>
                  <a:gd name="T48" fmla="*/ 152 w 458"/>
                  <a:gd name="T49" fmla="*/ 61 h 388"/>
                  <a:gd name="T50" fmla="*/ 151 w 458"/>
                  <a:gd name="T51" fmla="*/ 45 h 388"/>
                  <a:gd name="T52" fmla="*/ 143 w 458"/>
                  <a:gd name="T53" fmla="*/ 29 h 388"/>
                  <a:gd name="T54" fmla="*/ 129 w 458"/>
                  <a:gd name="T55" fmla="*/ 13 h 388"/>
                  <a:gd name="T56" fmla="*/ 118 w 458"/>
                  <a:gd name="T57" fmla="*/ 5 h 388"/>
                  <a:gd name="T58" fmla="*/ 113 w 458"/>
                  <a:gd name="T59" fmla="*/ 3 h 388"/>
                  <a:gd name="T60" fmla="*/ 104 w 458"/>
                  <a:gd name="T61" fmla="*/ 1 h 388"/>
                  <a:gd name="T62" fmla="*/ 93 w 458"/>
                  <a:gd name="T63" fmla="*/ 1 h 3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8"/>
                  <a:gd name="T97" fmla="*/ 0 h 388"/>
                  <a:gd name="T98" fmla="*/ 458 w 458"/>
                  <a:gd name="T99" fmla="*/ 388 h 3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8" h="388">
                    <a:moveTo>
                      <a:pt x="261" y="6"/>
                    </a:moveTo>
                    <a:lnTo>
                      <a:pt x="259" y="6"/>
                    </a:lnTo>
                    <a:lnTo>
                      <a:pt x="251" y="4"/>
                    </a:lnTo>
                    <a:lnTo>
                      <a:pt x="241" y="2"/>
                    </a:lnTo>
                    <a:lnTo>
                      <a:pt x="226" y="1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69" y="1"/>
                    </a:lnTo>
                    <a:lnTo>
                      <a:pt x="147" y="4"/>
                    </a:lnTo>
                    <a:lnTo>
                      <a:pt x="124" y="10"/>
                    </a:lnTo>
                    <a:lnTo>
                      <a:pt x="101" y="20"/>
                    </a:lnTo>
                    <a:lnTo>
                      <a:pt x="80" y="32"/>
                    </a:lnTo>
                    <a:lnTo>
                      <a:pt x="59" y="49"/>
                    </a:lnTo>
                    <a:lnTo>
                      <a:pt x="40" y="71"/>
                    </a:lnTo>
                    <a:lnTo>
                      <a:pt x="24" y="97"/>
                    </a:lnTo>
                    <a:lnTo>
                      <a:pt x="11" y="129"/>
                    </a:lnTo>
                    <a:lnTo>
                      <a:pt x="1" y="167"/>
                    </a:lnTo>
                    <a:lnTo>
                      <a:pt x="1" y="170"/>
                    </a:lnTo>
                    <a:lnTo>
                      <a:pt x="0" y="176"/>
                    </a:lnTo>
                    <a:lnTo>
                      <a:pt x="0" y="187"/>
                    </a:lnTo>
                    <a:lnTo>
                      <a:pt x="0" y="202"/>
                    </a:lnTo>
                    <a:lnTo>
                      <a:pt x="1" y="218"/>
                    </a:lnTo>
                    <a:lnTo>
                      <a:pt x="6" y="237"/>
                    </a:lnTo>
                    <a:lnTo>
                      <a:pt x="11" y="257"/>
                    </a:lnTo>
                    <a:lnTo>
                      <a:pt x="19" y="277"/>
                    </a:lnTo>
                    <a:lnTo>
                      <a:pt x="31" y="298"/>
                    </a:lnTo>
                    <a:lnTo>
                      <a:pt x="46" y="318"/>
                    </a:lnTo>
                    <a:lnTo>
                      <a:pt x="66" y="337"/>
                    </a:lnTo>
                    <a:lnTo>
                      <a:pt x="90" y="353"/>
                    </a:lnTo>
                    <a:lnTo>
                      <a:pt x="121" y="368"/>
                    </a:lnTo>
                    <a:lnTo>
                      <a:pt x="157" y="378"/>
                    </a:lnTo>
                    <a:lnTo>
                      <a:pt x="199" y="385"/>
                    </a:lnTo>
                    <a:lnTo>
                      <a:pt x="248" y="388"/>
                    </a:lnTo>
                    <a:lnTo>
                      <a:pt x="253" y="386"/>
                    </a:lnTo>
                    <a:lnTo>
                      <a:pt x="267" y="384"/>
                    </a:lnTo>
                    <a:lnTo>
                      <a:pt x="286" y="380"/>
                    </a:lnTo>
                    <a:lnTo>
                      <a:pt x="310" y="372"/>
                    </a:lnTo>
                    <a:lnTo>
                      <a:pt x="336" y="361"/>
                    </a:lnTo>
                    <a:lnTo>
                      <a:pt x="365" y="348"/>
                    </a:lnTo>
                    <a:lnTo>
                      <a:pt x="391" y="332"/>
                    </a:lnTo>
                    <a:lnTo>
                      <a:pt x="414" y="312"/>
                    </a:lnTo>
                    <a:lnTo>
                      <a:pt x="415" y="309"/>
                    </a:lnTo>
                    <a:lnTo>
                      <a:pt x="419" y="303"/>
                    </a:lnTo>
                    <a:lnTo>
                      <a:pt x="424" y="294"/>
                    </a:lnTo>
                    <a:lnTo>
                      <a:pt x="431" y="282"/>
                    </a:lnTo>
                    <a:lnTo>
                      <a:pt x="439" y="266"/>
                    </a:lnTo>
                    <a:lnTo>
                      <a:pt x="445" y="249"/>
                    </a:lnTo>
                    <a:lnTo>
                      <a:pt x="450" y="230"/>
                    </a:lnTo>
                    <a:lnTo>
                      <a:pt x="456" y="207"/>
                    </a:lnTo>
                    <a:lnTo>
                      <a:pt x="458" y="184"/>
                    </a:lnTo>
                    <a:lnTo>
                      <a:pt x="457" y="162"/>
                    </a:lnTo>
                    <a:lnTo>
                      <a:pt x="454" y="136"/>
                    </a:lnTo>
                    <a:lnTo>
                      <a:pt x="445" y="112"/>
                    </a:lnTo>
                    <a:lnTo>
                      <a:pt x="432" y="87"/>
                    </a:lnTo>
                    <a:lnTo>
                      <a:pt x="414" y="63"/>
                    </a:lnTo>
                    <a:lnTo>
                      <a:pt x="390" y="38"/>
                    </a:lnTo>
                    <a:lnTo>
                      <a:pt x="358" y="16"/>
                    </a:lnTo>
                    <a:lnTo>
                      <a:pt x="356" y="14"/>
                    </a:lnTo>
                    <a:lnTo>
                      <a:pt x="349" y="12"/>
                    </a:lnTo>
                    <a:lnTo>
                      <a:pt x="341" y="9"/>
                    </a:lnTo>
                    <a:lnTo>
                      <a:pt x="328" y="5"/>
                    </a:lnTo>
                    <a:lnTo>
                      <a:pt x="313" y="2"/>
                    </a:lnTo>
                    <a:lnTo>
                      <a:pt x="297" y="1"/>
                    </a:lnTo>
                    <a:lnTo>
                      <a:pt x="280" y="2"/>
                    </a:lnTo>
                    <a:lnTo>
                      <a:pt x="261" y="6"/>
                    </a:lnTo>
                    <a:close/>
                  </a:path>
                </a:pathLst>
              </a:custGeom>
              <a:solidFill>
                <a:srgbClr val="BA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Freeform 69"/>
              <p:cNvSpPr>
                <a:spLocks/>
              </p:cNvSpPr>
              <p:nvPr/>
            </p:nvSpPr>
            <p:spPr bwMode="auto">
              <a:xfrm>
                <a:off x="1312" y="1720"/>
                <a:ext cx="43" cy="39"/>
              </a:xfrm>
              <a:custGeom>
                <a:avLst/>
                <a:gdLst>
                  <a:gd name="T0" fmla="*/ 4 w 130"/>
                  <a:gd name="T1" fmla="*/ 0 h 117"/>
                  <a:gd name="T2" fmla="*/ 0 w 130"/>
                  <a:gd name="T3" fmla="*/ 39 h 117"/>
                  <a:gd name="T4" fmla="*/ 43 w 130"/>
                  <a:gd name="T5" fmla="*/ 36 h 117"/>
                  <a:gd name="T6" fmla="*/ 38 w 130"/>
                  <a:gd name="T7" fmla="*/ 0 h 117"/>
                  <a:gd name="T8" fmla="*/ 4 w 130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17"/>
                  <a:gd name="T17" fmla="*/ 130 w 13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17">
                    <a:moveTo>
                      <a:pt x="13" y="0"/>
                    </a:moveTo>
                    <a:lnTo>
                      <a:pt x="0" y="117"/>
                    </a:lnTo>
                    <a:lnTo>
                      <a:pt x="130" y="109"/>
                    </a:lnTo>
                    <a:lnTo>
                      <a:pt x="11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Freeform 70"/>
              <p:cNvSpPr>
                <a:spLocks/>
              </p:cNvSpPr>
              <p:nvPr/>
            </p:nvSpPr>
            <p:spPr bwMode="auto">
              <a:xfrm>
                <a:off x="1158" y="1467"/>
                <a:ext cx="70" cy="109"/>
              </a:xfrm>
              <a:custGeom>
                <a:avLst/>
                <a:gdLst>
                  <a:gd name="T0" fmla="*/ 0 w 209"/>
                  <a:gd name="T1" fmla="*/ 95 h 328"/>
                  <a:gd name="T2" fmla="*/ 0 w 209"/>
                  <a:gd name="T3" fmla="*/ 94 h 328"/>
                  <a:gd name="T4" fmla="*/ 0 w 209"/>
                  <a:gd name="T5" fmla="*/ 93 h 328"/>
                  <a:gd name="T6" fmla="*/ 1 w 209"/>
                  <a:gd name="T7" fmla="*/ 89 h 328"/>
                  <a:gd name="T8" fmla="*/ 2 w 209"/>
                  <a:gd name="T9" fmla="*/ 85 h 328"/>
                  <a:gd name="T10" fmla="*/ 4 w 209"/>
                  <a:gd name="T11" fmla="*/ 81 h 328"/>
                  <a:gd name="T12" fmla="*/ 5 w 209"/>
                  <a:gd name="T13" fmla="*/ 75 h 328"/>
                  <a:gd name="T14" fmla="*/ 8 w 209"/>
                  <a:gd name="T15" fmla="*/ 68 h 328"/>
                  <a:gd name="T16" fmla="*/ 11 w 209"/>
                  <a:gd name="T17" fmla="*/ 61 h 328"/>
                  <a:gd name="T18" fmla="*/ 15 w 209"/>
                  <a:gd name="T19" fmla="*/ 54 h 328"/>
                  <a:gd name="T20" fmla="*/ 19 w 209"/>
                  <a:gd name="T21" fmla="*/ 47 h 328"/>
                  <a:gd name="T22" fmla="*/ 23 w 209"/>
                  <a:gd name="T23" fmla="*/ 39 h 328"/>
                  <a:gd name="T24" fmla="*/ 29 w 209"/>
                  <a:gd name="T25" fmla="*/ 30 h 328"/>
                  <a:gd name="T26" fmla="*/ 36 w 209"/>
                  <a:gd name="T27" fmla="*/ 22 h 328"/>
                  <a:gd name="T28" fmla="*/ 43 w 209"/>
                  <a:gd name="T29" fmla="*/ 15 h 328"/>
                  <a:gd name="T30" fmla="*/ 51 w 209"/>
                  <a:gd name="T31" fmla="*/ 7 h 328"/>
                  <a:gd name="T32" fmla="*/ 60 w 209"/>
                  <a:gd name="T33" fmla="*/ 0 h 328"/>
                  <a:gd name="T34" fmla="*/ 61 w 209"/>
                  <a:gd name="T35" fmla="*/ 2 h 328"/>
                  <a:gd name="T36" fmla="*/ 62 w 209"/>
                  <a:gd name="T37" fmla="*/ 10 h 328"/>
                  <a:gd name="T38" fmla="*/ 64 w 209"/>
                  <a:gd name="T39" fmla="*/ 20 h 328"/>
                  <a:gd name="T40" fmla="*/ 66 w 209"/>
                  <a:gd name="T41" fmla="*/ 34 h 328"/>
                  <a:gd name="T42" fmla="*/ 68 w 209"/>
                  <a:gd name="T43" fmla="*/ 50 h 328"/>
                  <a:gd name="T44" fmla="*/ 70 w 209"/>
                  <a:gd name="T45" fmla="*/ 69 h 328"/>
                  <a:gd name="T46" fmla="*/ 70 w 209"/>
                  <a:gd name="T47" fmla="*/ 88 h 328"/>
                  <a:gd name="T48" fmla="*/ 69 w 209"/>
                  <a:gd name="T49" fmla="*/ 109 h 328"/>
                  <a:gd name="T50" fmla="*/ 69 w 209"/>
                  <a:gd name="T51" fmla="*/ 109 h 328"/>
                  <a:gd name="T52" fmla="*/ 67 w 209"/>
                  <a:gd name="T53" fmla="*/ 108 h 328"/>
                  <a:gd name="T54" fmla="*/ 64 w 209"/>
                  <a:gd name="T55" fmla="*/ 108 h 328"/>
                  <a:gd name="T56" fmla="*/ 61 w 209"/>
                  <a:gd name="T57" fmla="*/ 106 h 328"/>
                  <a:gd name="T58" fmla="*/ 57 w 209"/>
                  <a:gd name="T59" fmla="*/ 105 h 328"/>
                  <a:gd name="T60" fmla="*/ 51 w 209"/>
                  <a:gd name="T61" fmla="*/ 104 h 328"/>
                  <a:gd name="T62" fmla="*/ 46 w 209"/>
                  <a:gd name="T63" fmla="*/ 102 h 328"/>
                  <a:gd name="T64" fmla="*/ 41 w 209"/>
                  <a:gd name="T65" fmla="*/ 101 h 328"/>
                  <a:gd name="T66" fmla="*/ 35 w 209"/>
                  <a:gd name="T67" fmla="*/ 100 h 328"/>
                  <a:gd name="T68" fmla="*/ 29 w 209"/>
                  <a:gd name="T69" fmla="*/ 98 h 328"/>
                  <a:gd name="T70" fmla="*/ 23 w 209"/>
                  <a:gd name="T71" fmla="*/ 97 h 328"/>
                  <a:gd name="T72" fmla="*/ 17 w 209"/>
                  <a:gd name="T73" fmla="*/ 96 h 328"/>
                  <a:gd name="T74" fmla="*/ 12 w 209"/>
                  <a:gd name="T75" fmla="*/ 95 h 328"/>
                  <a:gd name="T76" fmla="*/ 8 w 209"/>
                  <a:gd name="T77" fmla="*/ 95 h 328"/>
                  <a:gd name="T78" fmla="*/ 3 w 209"/>
                  <a:gd name="T79" fmla="*/ 95 h 328"/>
                  <a:gd name="T80" fmla="*/ 0 w 209"/>
                  <a:gd name="T81" fmla="*/ 95 h 3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9"/>
                  <a:gd name="T124" fmla="*/ 0 h 328"/>
                  <a:gd name="T125" fmla="*/ 209 w 209"/>
                  <a:gd name="T126" fmla="*/ 328 h 3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9" h="328">
                    <a:moveTo>
                      <a:pt x="0" y="287"/>
                    </a:moveTo>
                    <a:lnTo>
                      <a:pt x="0" y="284"/>
                    </a:lnTo>
                    <a:lnTo>
                      <a:pt x="1" y="279"/>
                    </a:lnTo>
                    <a:lnTo>
                      <a:pt x="3" y="269"/>
                    </a:lnTo>
                    <a:lnTo>
                      <a:pt x="7" y="257"/>
                    </a:lnTo>
                    <a:lnTo>
                      <a:pt x="11" y="243"/>
                    </a:lnTo>
                    <a:lnTo>
                      <a:pt x="16" y="225"/>
                    </a:lnTo>
                    <a:lnTo>
                      <a:pt x="24" y="205"/>
                    </a:lnTo>
                    <a:lnTo>
                      <a:pt x="33" y="185"/>
                    </a:lnTo>
                    <a:lnTo>
                      <a:pt x="44" y="162"/>
                    </a:lnTo>
                    <a:lnTo>
                      <a:pt x="56" y="140"/>
                    </a:lnTo>
                    <a:lnTo>
                      <a:pt x="70" y="116"/>
                    </a:lnTo>
                    <a:lnTo>
                      <a:pt x="87" y="91"/>
                    </a:lnTo>
                    <a:lnTo>
                      <a:pt x="106" y="67"/>
                    </a:lnTo>
                    <a:lnTo>
                      <a:pt x="127" y="45"/>
                    </a:lnTo>
                    <a:lnTo>
                      <a:pt x="151" y="22"/>
                    </a:lnTo>
                    <a:lnTo>
                      <a:pt x="178" y="0"/>
                    </a:lnTo>
                    <a:lnTo>
                      <a:pt x="181" y="7"/>
                    </a:lnTo>
                    <a:lnTo>
                      <a:pt x="185" y="29"/>
                    </a:lnTo>
                    <a:lnTo>
                      <a:pt x="190" y="59"/>
                    </a:lnTo>
                    <a:lnTo>
                      <a:pt x="198" y="101"/>
                    </a:lnTo>
                    <a:lnTo>
                      <a:pt x="204" y="150"/>
                    </a:lnTo>
                    <a:lnTo>
                      <a:pt x="208" y="207"/>
                    </a:lnTo>
                    <a:lnTo>
                      <a:pt x="209" y="265"/>
                    </a:lnTo>
                    <a:lnTo>
                      <a:pt x="207" y="328"/>
                    </a:lnTo>
                    <a:lnTo>
                      <a:pt x="205" y="328"/>
                    </a:lnTo>
                    <a:lnTo>
                      <a:pt x="200" y="326"/>
                    </a:lnTo>
                    <a:lnTo>
                      <a:pt x="192" y="324"/>
                    </a:lnTo>
                    <a:lnTo>
                      <a:pt x="182" y="320"/>
                    </a:lnTo>
                    <a:lnTo>
                      <a:pt x="169" y="316"/>
                    </a:lnTo>
                    <a:lnTo>
                      <a:pt x="153" y="312"/>
                    </a:lnTo>
                    <a:lnTo>
                      <a:pt x="138" y="308"/>
                    </a:lnTo>
                    <a:lnTo>
                      <a:pt x="122" y="304"/>
                    </a:lnTo>
                    <a:lnTo>
                      <a:pt x="105" y="300"/>
                    </a:lnTo>
                    <a:lnTo>
                      <a:pt x="86" y="296"/>
                    </a:lnTo>
                    <a:lnTo>
                      <a:pt x="70" y="292"/>
                    </a:lnTo>
                    <a:lnTo>
                      <a:pt x="52" y="290"/>
                    </a:lnTo>
                    <a:lnTo>
                      <a:pt x="37" y="287"/>
                    </a:lnTo>
                    <a:lnTo>
                      <a:pt x="23" y="285"/>
                    </a:lnTo>
                    <a:lnTo>
                      <a:pt x="10" y="285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Freeform 71"/>
              <p:cNvSpPr>
                <a:spLocks/>
              </p:cNvSpPr>
              <p:nvPr/>
            </p:nvSpPr>
            <p:spPr bwMode="auto">
              <a:xfrm>
                <a:off x="1422" y="1481"/>
                <a:ext cx="66" cy="95"/>
              </a:xfrm>
              <a:custGeom>
                <a:avLst/>
                <a:gdLst>
                  <a:gd name="T0" fmla="*/ 18 w 200"/>
                  <a:gd name="T1" fmla="*/ 0 h 286"/>
                  <a:gd name="T2" fmla="*/ 17 w 200"/>
                  <a:gd name="T3" fmla="*/ 2 h 286"/>
                  <a:gd name="T4" fmla="*/ 15 w 200"/>
                  <a:gd name="T5" fmla="*/ 8 h 286"/>
                  <a:gd name="T6" fmla="*/ 12 w 200"/>
                  <a:gd name="T7" fmla="*/ 18 h 286"/>
                  <a:gd name="T8" fmla="*/ 8 w 200"/>
                  <a:gd name="T9" fmla="*/ 31 h 286"/>
                  <a:gd name="T10" fmla="*/ 5 w 200"/>
                  <a:gd name="T11" fmla="*/ 45 h 286"/>
                  <a:gd name="T12" fmla="*/ 2 w 200"/>
                  <a:gd name="T13" fmla="*/ 61 h 286"/>
                  <a:gd name="T14" fmla="*/ 0 w 200"/>
                  <a:gd name="T15" fmla="*/ 78 h 286"/>
                  <a:gd name="T16" fmla="*/ 0 w 200"/>
                  <a:gd name="T17" fmla="*/ 95 h 286"/>
                  <a:gd name="T18" fmla="*/ 9 w 200"/>
                  <a:gd name="T19" fmla="*/ 95 h 286"/>
                  <a:gd name="T20" fmla="*/ 11 w 200"/>
                  <a:gd name="T21" fmla="*/ 95 h 286"/>
                  <a:gd name="T22" fmla="*/ 16 w 200"/>
                  <a:gd name="T23" fmla="*/ 93 h 286"/>
                  <a:gd name="T24" fmla="*/ 22 w 200"/>
                  <a:gd name="T25" fmla="*/ 91 h 286"/>
                  <a:gd name="T26" fmla="*/ 32 w 200"/>
                  <a:gd name="T27" fmla="*/ 88 h 286"/>
                  <a:gd name="T28" fmla="*/ 41 w 200"/>
                  <a:gd name="T29" fmla="*/ 85 h 286"/>
                  <a:gd name="T30" fmla="*/ 50 w 200"/>
                  <a:gd name="T31" fmla="*/ 82 h 286"/>
                  <a:gd name="T32" fmla="*/ 59 w 200"/>
                  <a:gd name="T33" fmla="*/ 80 h 286"/>
                  <a:gd name="T34" fmla="*/ 66 w 200"/>
                  <a:gd name="T35" fmla="*/ 78 h 286"/>
                  <a:gd name="T36" fmla="*/ 65 w 200"/>
                  <a:gd name="T37" fmla="*/ 75 h 286"/>
                  <a:gd name="T38" fmla="*/ 62 w 200"/>
                  <a:gd name="T39" fmla="*/ 68 h 286"/>
                  <a:gd name="T40" fmla="*/ 57 w 200"/>
                  <a:gd name="T41" fmla="*/ 57 h 286"/>
                  <a:gd name="T42" fmla="*/ 51 w 200"/>
                  <a:gd name="T43" fmla="*/ 45 h 286"/>
                  <a:gd name="T44" fmla="*/ 44 w 200"/>
                  <a:gd name="T45" fmla="*/ 31 h 286"/>
                  <a:gd name="T46" fmla="*/ 36 w 200"/>
                  <a:gd name="T47" fmla="*/ 18 h 286"/>
                  <a:gd name="T48" fmla="*/ 28 w 200"/>
                  <a:gd name="T49" fmla="*/ 8 h 286"/>
                  <a:gd name="T50" fmla="*/ 18 w 200"/>
                  <a:gd name="T51" fmla="*/ 0 h 2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"/>
                  <a:gd name="T79" fmla="*/ 0 h 286"/>
                  <a:gd name="T80" fmla="*/ 200 w 200"/>
                  <a:gd name="T81" fmla="*/ 286 h 2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" h="286">
                    <a:moveTo>
                      <a:pt x="55" y="0"/>
                    </a:moveTo>
                    <a:lnTo>
                      <a:pt x="53" y="7"/>
                    </a:lnTo>
                    <a:lnTo>
                      <a:pt x="46" y="25"/>
                    </a:lnTo>
                    <a:lnTo>
                      <a:pt x="36" y="55"/>
                    </a:lnTo>
                    <a:lnTo>
                      <a:pt x="25" y="92"/>
                    </a:lnTo>
                    <a:lnTo>
                      <a:pt x="15" y="136"/>
                    </a:lnTo>
                    <a:lnTo>
                      <a:pt x="5" y="185"/>
                    </a:lnTo>
                    <a:lnTo>
                      <a:pt x="0" y="235"/>
                    </a:lnTo>
                    <a:lnTo>
                      <a:pt x="0" y="286"/>
                    </a:lnTo>
                    <a:lnTo>
                      <a:pt x="27" y="286"/>
                    </a:lnTo>
                    <a:lnTo>
                      <a:pt x="33" y="285"/>
                    </a:lnTo>
                    <a:lnTo>
                      <a:pt x="48" y="280"/>
                    </a:lnTo>
                    <a:lnTo>
                      <a:pt x="68" y="273"/>
                    </a:lnTo>
                    <a:lnTo>
                      <a:pt x="96" y="265"/>
                    </a:lnTo>
                    <a:lnTo>
                      <a:pt x="124" y="256"/>
                    </a:lnTo>
                    <a:lnTo>
                      <a:pt x="152" y="248"/>
                    </a:lnTo>
                    <a:lnTo>
                      <a:pt x="178" y="241"/>
                    </a:lnTo>
                    <a:lnTo>
                      <a:pt x="200" y="235"/>
                    </a:lnTo>
                    <a:lnTo>
                      <a:pt x="197" y="227"/>
                    </a:lnTo>
                    <a:lnTo>
                      <a:pt x="188" y="205"/>
                    </a:lnTo>
                    <a:lnTo>
                      <a:pt x="174" y="173"/>
                    </a:lnTo>
                    <a:lnTo>
                      <a:pt x="155" y="134"/>
                    </a:lnTo>
                    <a:lnTo>
                      <a:pt x="134" y="94"/>
                    </a:lnTo>
                    <a:lnTo>
                      <a:pt x="110" y="55"/>
                    </a:lnTo>
                    <a:lnTo>
                      <a:pt x="84" y="2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Freeform 72"/>
              <p:cNvSpPr>
                <a:spLocks/>
              </p:cNvSpPr>
              <p:nvPr/>
            </p:nvSpPr>
            <p:spPr bwMode="auto">
              <a:xfrm>
                <a:off x="1310" y="1587"/>
                <a:ext cx="47" cy="60"/>
              </a:xfrm>
              <a:custGeom>
                <a:avLst/>
                <a:gdLst>
                  <a:gd name="T0" fmla="*/ 22 w 143"/>
                  <a:gd name="T1" fmla="*/ 0 h 180"/>
                  <a:gd name="T2" fmla="*/ 0 w 143"/>
                  <a:gd name="T3" fmla="*/ 57 h 180"/>
                  <a:gd name="T4" fmla="*/ 1 w 143"/>
                  <a:gd name="T5" fmla="*/ 57 h 180"/>
                  <a:gd name="T6" fmla="*/ 4 w 143"/>
                  <a:gd name="T7" fmla="*/ 58 h 180"/>
                  <a:gd name="T8" fmla="*/ 8 w 143"/>
                  <a:gd name="T9" fmla="*/ 59 h 180"/>
                  <a:gd name="T10" fmla="*/ 13 w 143"/>
                  <a:gd name="T11" fmla="*/ 60 h 180"/>
                  <a:gd name="T12" fmla="*/ 20 w 143"/>
                  <a:gd name="T13" fmla="*/ 60 h 180"/>
                  <a:gd name="T14" fmla="*/ 28 w 143"/>
                  <a:gd name="T15" fmla="*/ 59 h 180"/>
                  <a:gd name="T16" fmla="*/ 37 w 143"/>
                  <a:gd name="T17" fmla="*/ 56 h 180"/>
                  <a:gd name="T18" fmla="*/ 47 w 143"/>
                  <a:gd name="T19" fmla="*/ 51 h 180"/>
                  <a:gd name="T20" fmla="*/ 22 w 143"/>
                  <a:gd name="T21" fmla="*/ 0 h 1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180"/>
                  <a:gd name="T35" fmla="*/ 143 w 143"/>
                  <a:gd name="T36" fmla="*/ 180 h 1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180">
                    <a:moveTo>
                      <a:pt x="68" y="0"/>
                    </a:moveTo>
                    <a:lnTo>
                      <a:pt x="0" y="170"/>
                    </a:lnTo>
                    <a:lnTo>
                      <a:pt x="3" y="171"/>
                    </a:lnTo>
                    <a:lnTo>
                      <a:pt x="11" y="174"/>
                    </a:lnTo>
                    <a:lnTo>
                      <a:pt x="24" y="178"/>
                    </a:lnTo>
                    <a:lnTo>
                      <a:pt x="41" y="180"/>
                    </a:lnTo>
                    <a:lnTo>
                      <a:pt x="62" y="180"/>
                    </a:lnTo>
                    <a:lnTo>
                      <a:pt x="86" y="176"/>
                    </a:lnTo>
                    <a:lnTo>
                      <a:pt x="114" y="167"/>
                    </a:lnTo>
                    <a:lnTo>
                      <a:pt x="143" y="1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Freeform 73"/>
              <p:cNvSpPr>
                <a:spLocks/>
              </p:cNvSpPr>
              <p:nvPr/>
            </p:nvSpPr>
            <p:spPr bwMode="auto">
              <a:xfrm>
                <a:off x="1278" y="1729"/>
                <a:ext cx="121" cy="88"/>
              </a:xfrm>
              <a:custGeom>
                <a:avLst/>
                <a:gdLst>
                  <a:gd name="T0" fmla="*/ 30 w 363"/>
                  <a:gd name="T1" fmla="*/ 3 h 264"/>
                  <a:gd name="T2" fmla="*/ 28 w 363"/>
                  <a:gd name="T3" fmla="*/ 3 h 264"/>
                  <a:gd name="T4" fmla="*/ 24 w 363"/>
                  <a:gd name="T5" fmla="*/ 3 h 264"/>
                  <a:gd name="T6" fmla="*/ 19 w 363"/>
                  <a:gd name="T7" fmla="*/ 4 h 264"/>
                  <a:gd name="T8" fmla="*/ 13 w 363"/>
                  <a:gd name="T9" fmla="*/ 6 h 264"/>
                  <a:gd name="T10" fmla="*/ 7 w 363"/>
                  <a:gd name="T11" fmla="*/ 11 h 264"/>
                  <a:gd name="T12" fmla="*/ 3 w 363"/>
                  <a:gd name="T13" fmla="*/ 20 h 264"/>
                  <a:gd name="T14" fmla="*/ 0 w 363"/>
                  <a:gd name="T15" fmla="*/ 31 h 264"/>
                  <a:gd name="T16" fmla="*/ 0 w 363"/>
                  <a:gd name="T17" fmla="*/ 48 h 264"/>
                  <a:gd name="T18" fmla="*/ 0 w 363"/>
                  <a:gd name="T19" fmla="*/ 48 h 264"/>
                  <a:gd name="T20" fmla="*/ 1 w 363"/>
                  <a:gd name="T21" fmla="*/ 50 h 264"/>
                  <a:gd name="T22" fmla="*/ 1 w 363"/>
                  <a:gd name="T23" fmla="*/ 52 h 264"/>
                  <a:gd name="T24" fmla="*/ 3 w 363"/>
                  <a:gd name="T25" fmla="*/ 55 h 264"/>
                  <a:gd name="T26" fmla="*/ 4 w 363"/>
                  <a:gd name="T27" fmla="*/ 58 h 264"/>
                  <a:gd name="T28" fmla="*/ 6 w 363"/>
                  <a:gd name="T29" fmla="*/ 62 h 264"/>
                  <a:gd name="T30" fmla="*/ 9 w 363"/>
                  <a:gd name="T31" fmla="*/ 66 h 264"/>
                  <a:gd name="T32" fmla="*/ 12 w 363"/>
                  <a:gd name="T33" fmla="*/ 70 h 264"/>
                  <a:gd name="T34" fmla="*/ 15 w 363"/>
                  <a:gd name="T35" fmla="*/ 74 h 264"/>
                  <a:gd name="T36" fmla="*/ 19 w 363"/>
                  <a:gd name="T37" fmla="*/ 78 h 264"/>
                  <a:gd name="T38" fmla="*/ 24 w 363"/>
                  <a:gd name="T39" fmla="*/ 81 h 264"/>
                  <a:gd name="T40" fmla="*/ 30 w 363"/>
                  <a:gd name="T41" fmla="*/ 84 h 264"/>
                  <a:gd name="T42" fmla="*/ 36 w 363"/>
                  <a:gd name="T43" fmla="*/ 86 h 264"/>
                  <a:gd name="T44" fmla="*/ 43 w 363"/>
                  <a:gd name="T45" fmla="*/ 87 h 264"/>
                  <a:gd name="T46" fmla="*/ 50 w 363"/>
                  <a:gd name="T47" fmla="*/ 88 h 264"/>
                  <a:gd name="T48" fmla="*/ 59 w 363"/>
                  <a:gd name="T49" fmla="*/ 87 h 264"/>
                  <a:gd name="T50" fmla="*/ 60 w 363"/>
                  <a:gd name="T51" fmla="*/ 87 h 264"/>
                  <a:gd name="T52" fmla="*/ 62 w 363"/>
                  <a:gd name="T53" fmla="*/ 88 h 264"/>
                  <a:gd name="T54" fmla="*/ 65 w 363"/>
                  <a:gd name="T55" fmla="*/ 88 h 264"/>
                  <a:gd name="T56" fmla="*/ 69 w 363"/>
                  <a:gd name="T57" fmla="*/ 88 h 264"/>
                  <a:gd name="T58" fmla="*/ 74 w 363"/>
                  <a:gd name="T59" fmla="*/ 88 h 264"/>
                  <a:gd name="T60" fmla="*/ 79 w 363"/>
                  <a:gd name="T61" fmla="*/ 88 h 264"/>
                  <a:gd name="T62" fmla="*/ 84 w 363"/>
                  <a:gd name="T63" fmla="*/ 87 h 264"/>
                  <a:gd name="T64" fmla="*/ 90 w 363"/>
                  <a:gd name="T65" fmla="*/ 86 h 264"/>
                  <a:gd name="T66" fmla="*/ 96 w 363"/>
                  <a:gd name="T67" fmla="*/ 84 h 264"/>
                  <a:gd name="T68" fmla="*/ 102 w 363"/>
                  <a:gd name="T69" fmla="*/ 81 h 264"/>
                  <a:gd name="T70" fmla="*/ 107 w 363"/>
                  <a:gd name="T71" fmla="*/ 78 h 264"/>
                  <a:gd name="T72" fmla="*/ 112 w 363"/>
                  <a:gd name="T73" fmla="*/ 74 h 264"/>
                  <a:gd name="T74" fmla="*/ 116 w 363"/>
                  <a:gd name="T75" fmla="*/ 68 h 264"/>
                  <a:gd name="T76" fmla="*/ 119 w 363"/>
                  <a:gd name="T77" fmla="*/ 62 h 264"/>
                  <a:gd name="T78" fmla="*/ 120 w 363"/>
                  <a:gd name="T79" fmla="*/ 54 h 264"/>
                  <a:gd name="T80" fmla="*/ 121 w 363"/>
                  <a:gd name="T81" fmla="*/ 45 h 264"/>
                  <a:gd name="T82" fmla="*/ 121 w 363"/>
                  <a:gd name="T83" fmla="*/ 43 h 264"/>
                  <a:gd name="T84" fmla="*/ 121 w 363"/>
                  <a:gd name="T85" fmla="*/ 39 h 264"/>
                  <a:gd name="T86" fmla="*/ 120 w 363"/>
                  <a:gd name="T87" fmla="*/ 33 h 264"/>
                  <a:gd name="T88" fmla="*/ 118 w 363"/>
                  <a:gd name="T89" fmla="*/ 26 h 264"/>
                  <a:gd name="T90" fmla="*/ 113 w 363"/>
                  <a:gd name="T91" fmla="*/ 18 h 264"/>
                  <a:gd name="T92" fmla="*/ 107 w 363"/>
                  <a:gd name="T93" fmla="*/ 11 h 264"/>
                  <a:gd name="T94" fmla="*/ 96 w 363"/>
                  <a:gd name="T95" fmla="*/ 4 h 264"/>
                  <a:gd name="T96" fmla="*/ 82 w 363"/>
                  <a:gd name="T97" fmla="*/ 0 h 264"/>
                  <a:gd name="T98" fmla="*/ 82 w 363"/>
                  <a:gd name="T99" fmla="*/ 45 h 264"/>
                  <a:gd name="T100" fmla="*/ 28 w 363"/>
                  <a:gd name="T101" fmla="*/ 42 h 264"/>
                  <a:gd name="T102" fmla="*/ 30 w 363"/>
                  <a:gd name="T103" fmla="*/ 3 h 2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3"/>
                  <a:gd name="T157" fmla="*/ 0 h 264"/>
                  <a:gd name="T158" fmla="*/ 363 w 363"/>
                  <a:gd name="T159" fmla="*/ 264 h 2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3" h="264">
                    <a:moveTo>
                      <a:pt x="89" y="8"/>
                    </a:moveTo>
                    <a:lnTo>
                      <a:pt x="85" y="8"/>
                    </a:lnTo>
                    <a:lnTo>
                      <a:pt x="73" y="8"/>
                    </a:lnTo>
                    <a:lnTo>
                      <a:pt x="58" y="11"/>
                    </a:lnTo>
                    <a:lnTo>
                      <a:pt x="39" y="19"/>
                    </a:lnTo>
                    <a:lnTo>
                      <a:pt x="22" y="34"/>
                    </a:lnTo>
                    <a:lnTo>
                      <a:pt x="8" y="59"/>
                    </a:lnTo>
                    <a:lnTo>
                      <a:pt x="0" y="94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4" y="155"/>
                    </a:lnTo>
                    <a:lnTo>
                      <a:pt x="8" y="165"/>
                    </a:lnTo>
                    <a:lnTo>
                      <a:pt x="12" y="174"/>
                    </a:lnTo>
                    <a:lnTo>
                      <a:pt x="18" y="186"/>
                    </a:lnTo>
                    <a:lnTo>
                      <a:pt x="26" y="197"/>
                    </a:lnTo>
                    <a:lnTo>
                      <a:pt x="35" y="209"/>
                    </a:lnTo>
                    <a:lnTo>
                      <a:pt x="46" y="221"/>
                    </a:lnTo>
                    <a:lnTo>
                      <a:pt x="58" y="233"/>
                    </a:lnTo>
                    <a:lnTo>
                      <a:pt x="73" y="242"/>
                    </a:lnTo>
                    <a:lnTo>
                      <a:pt x="89" y="252"/>
                    </a:lnTo>
                    <a:lnTo>
                      <a:pt x="108" y="258"/>
                    </a:lnTo>
                    <a:lnTo>
                      <a:pt x="128" y="262"/>
                    </a:lnTo>
                    <a:lnTo>
                      <a:pt x="151" y="264"/>
                    </a:lnTo>
                    <a:lnTo>
                      <a:pt x="177" y="262"/>
                    </a:lnTo>
                    <a:lnTo>
                      <a:pt x="179" y="262"/>
                    </a:lnTo>
                    <a:lnTo>
                      <a:pt x="185" y="264"/>
                    </a:lnTo>
                    <a:lnTo>
                      <a:pt x="195" y="264"/>
                    </a:lnTo>
                    <a:lnTo>
                      <a:pt x="207" y="264"/>
                    </a:lnTo>
                    <a:lnTo>
                      <a:pt x="221" y="264"/>
                    </a:lnTo>
                    <a:lnTo>
                      <a:pt x="237" y="264"/>
                    </a:lnTo>
                    <a:lnTo>
                      <a:pt x="253" y="261"/>
                    </a:lnTo>
                    <a:lnTo>
                      <a:pt x="271" y="257"/>
                    </a:lnTo>
                    <a:lnTo>
                      <a:pt x="288" y="252"/>
                    </a:lnTo>
                    <a:lnTo>
                      <a:pt x="306" y="244"/>
                    </a:lnTo>
                    <a:lnTo>
                      <a:pt x="321" y="233"/>
                    </a:lnTo>
                    <a:lnTo>
                      <a:pt x="335" y="221"/>
                    </a:lnTo>
                    <a:lnTo>
                      <a:pt x="347" y="205"/>
                    </a:lnTo>
                    <a:lnTo>
                      <a:pt x="356" y="185"/>
                    </a:lnTo>
                    <a:lnTo>
                      <a:pt x="361" y="162"/>
                    </a:lnTo>
                    <a:lnTo>
                      <a:pt x="363" y="135"/>
                    </a:lnTo>
                    <a:lnTo>
                      <a:pt x="363" y="130"/>
                    </a:lnTo>
                    <a:lnTo>
                      <a:pt x="363" y="118"/>
                    </a:lnTo>
                    <a:lnTo>
                      <a:pt x="361" y="99"/>
                    </a:lnTo>
                    <a:lnTo>
                      <a:pt x="354" y="78"/>
                    </a:lnTo>
                    <a:lnTo>
                      <a:pt x="340" y="54"/>
                    </a:lnTo>
                    <a:lnTo>
                      <a:pt x="320" y="32"/>
                    </a:lnTo>
                    <a:lnTo>
                      <a:pt x="288" y="13"/>
                    </a:lnTo>
                    <a:lnTo>
                      <a:pt x="246" y="0"/>
                    </a:lnTo>
                    <a:lnTo>
                      <a:pt x="246" y="135"/>
                    </a:lnTo>
                    <a:lnTo>
                      <a:pt x="83" y="127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FFDB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Freeform 74"/>
              <p:cNvSpPr>
                <a:spLocks/>
              </p:cNvSpPr>
              <p:nvPr/>
            </p:nvSpPr>
            <p:spPr bwMode="auto">
              <a:xfrm>
                <a:off x="1145" y="1454"/>
                <a:ext cx="73" cy="108"/>
              </a:xfrm>
              <a:custGeom>
                <a:avLst/>
                <a:gdLst>
                  <a:gd name="T0" fmla="*/ 13 w 218"/>
                  <a:gd name="T1" fmla="*/ 108 h 325"/>
                  <a:gd name="T2" fmla="*/ 0 w 218"/>
                  <a:gd name="T3" fmla="*/ 107 h 325"/>
                  <a:gd name="T4" fmla="*/ 0 w 218"/>
                  <a:gd name="T5" fmla="*/ 106 h 325"/>
                  <a:gd name="T6" fmla="*/ 0 w 218"/>
                  <a:gd name="T7" fmla="*/ 104 h 325"/>
                  <a:gd name="T8" fmla="*/ 1 w 218"/>
                  <a:gd name="T9" fmla="*/ 100 h 325"/>
                  <a:gd name="T10" fmla="*/ 2 w 218"/>
                  <a:gd name="T11" fmla="*/ 95 h 325"/>
                  <a:gd name="T12" fmla="*/ 3 w 218"/>
                  <a:gd name="T13" fmla="*/ 89 h 325"/>
                  <a:gd name="T14" fmla="*/ 5 w 218"/>
                  <a:gd name="T15" fmla="*/ 83 h 325"/>
                  <a:gd name="T16" fmla="*/ 7 w 218"/>
                  <a:gd name="T17" fmla="*/ 75 h 325"/>
                  <a:gd name="T18" fmla="*/ 10 w 218"/>
                  <a:gd name="T19" fmla="*/ 67 h 325"/>
                  <a:gd name="T20" fmla="*/ 14 w 218"/>
                  <a:gd name="T21" fmla="*/ 58 h 325"/>
                  <a:gd name="T22" fmla="*/ 18 w 218"/>
                  <a:gd name="T23" fmla="*/ 50 h 325"/>
                  <a:gd name="T24" fmla="*/ 24 w 218"/>
                  <a:gd name="T25" fmla="*/ 41 h 325"/>
                  <a:gd name="T26" fmla="*/ 30 w 218"/>
                  <a:gd name="T27" fmla="*/ 32 h 325"/>
                  <a:gd name="T28" fmla="*/ 38 w 218"/>
                  <a:gd name="T29" fmla="*/ 23 h 325"/>
                  <a:gd name="T30" fmla="*/ 46 w 218"/>
                  <a:gd name="T31" fmla="*/ 15 h 325"/>
                  <a:gd name="T32" fmla="*/ 55 w 218"/>
                  <a:gd name="T33" fmla="*/ 7 h 325"/>
                  <a:gd name="T34" fmla="*/ 66 w 218"/>
                  <a:gd name="T35" fmla="*/ 0 h 325"/>
                  <a:gd name="T36" fmla="*/ 73 w 218"/>
                  <a:gd name="T37" fmla="*/ 13 h 325"/>
                  <a:gd name="T38" fmla="*/ 72 w 218"/>
                  <a:gd name="T39" fmla="*/ 13 h 325"/>
                  <a:gd name="T40" fmla="*/ 71 w 218"/>
                  <a:gd name="T41" fmla="*/ 14 h 325"/>
                  <a:gd name="T42" fmla="*/ 69 w 218"/>
                  <a:gd name="T43" fmla="*/ 15 h 325"/>
                  <a:gd name="T44" fmla="*/ 66 w 218"/>
                  <a:gd name="T45" fmla="*/ 17 h 325"/>
                  <a:gd name="T46" fmla="*/ 62 w 218"/>
                  <a:gd name="T47" fmla="*/ 20 h 325"/>
                  <a:gd name="T48" fmla="*/ 57 w 218"/>
                  <a:gd name="T49" fmla="*/ 24 h 325"/>
                  <a:gd name="T50" fmla="*/ 52 w 218"/>
                  <a:gd name="T51" fmla="*/ 28 h 325"/>
                  <a:gd name="T52" fmla="*/ 48 w 218"/>
                  <a:gd name="T53" fmla="*/ 33 h 325"/>
                  <a:gd name="T54" fmla="*/ 43 w 218"/>
                  <a:gd name="T55" fmla="*/ 39 h 325"/>
                  <a:gd name="T56" fmla="*/ 38 w 218"/>
                  <a:gd name="T57" fmla="*/ 46 h 325"/>
                  <a:gd name="T58" fmla="*/ 32 w 218"/>
                  <a:gd name="T59" fmla="*/ 54 h 325"/>
                  <a:gd name="T60" fmla="*/ 27 w 218"/>
                  <a:gd name="T61" fmla="*/ 62 h 325"/>
                  <a:gd name="T62" fmla="*/ 23 w 218"/>
                  <a:gd name="T63" fmla="*/ 72 h 325"/>
                  <a:gd name="T64" fmla="*/ 19 w 218"/>
                  <a:gd name="T65" fmla="*/ 83 h 325"/>
                  <a:gd name="T66" fmla="*/ 16 w 218"/>
                  <a:gd name="T67" fmla="*/ 95 h 325"/>
                  <a:gd name="T68" fmla="*/ 13 w 218"/>
                  <a:gd name="T69" fmla="*/ 108 h 3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8"/>
                  <a:gd name="T106" fmla="*/ 0 h 325"/>
                  <a:gd name="T107" fmla="*/ 218 w 218"/>
                  <a:gd name="T108" fmla="*/ 325 h 3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8" h="325">
                    <a:moveTo>
                      <a:pt x="40" y="325"/>
                    </a:moveTo>
                    <a:lnTo>
                      <a:pt x="0" y="322"/>
                    </a:lnTo>
                    <a:lnTo>
                      <a:pt x="0" y="319"/>
                    </a:lnTo>
                    <a:lnTo>
                      <a:pt x="1" y="313"/>
                    </a:lnTo>
                    <a:lnTo>
                      <a:pt x="2" y="302"/>
                    </a:lnTo>
                    <a:lnTo>
                      <a:pt x="5" y="287"/>
                    </a:lnTo>
                    <a:lnTo>
                      <a:pt x="10" y="269"/>
                    </a:lnTo>
                    <a:lnTo>
                      <a:pt x="15" y="249"/>
                    </a:lnTo>
                    <a:lnTo>
                      <a:pt x="22" y="226"/>
                    </a:lnTo>
                    <a:lnTo>
                      <a:pt x="30" y="202"/>
                    </a:lnTo>
                    <a:lnTo>
                      <a:pt x="41" y="176"/>
                    </a:lnTo>
                    <a:lnTo>
                      <a:pt x="55" y="149"/>
                    </a:lnTo>
                    <a:lnTo>
                      <a:pt x="71" y="123"/>
                    </a:lnTo>
                    <a:lnTo>
                      <a:pt x="90" y="96"/>
                    </a:lnTo>
                    <a:lnTo>
                      <a:pt x="112" y="69"/>
                    </a:lnTo>
                    <a:lnTo>
                      <a:pt x="137" y="45"/>
                    </a:lnTo>
                    <a:lnTo>
                      <a:pt x="165" y="21"/>
                    </a:lnTo>
                    <a:lnTo>
                      <a:pt x="197" y="0"/>
                    </a:lnTo>
                    <a:lnTo>
                      <a:pt x="218" y="38"/>
                    </a:lnTo>
                    <a:lnTo>
                      <a:pt x="216" y="40"/>
                    </a:lnTo>
                    <a:lnTo>
                      <a:pt x="212" y="41"/>
                    </a:lnTo>
                    <a:lnTo>
                      <a:pt x="205" y="46"/>
                    </a:lnTo>
                    <a:lnTo>
                      <a:pt x="196" y="52"/>
                    </a:lnTo>
                    <a:lnTo>
                      <a:pt x="184" y="61"/>
                    </a:lnTo>
                    <a:lnTo>
                      <a:pt x="171" y="71"/>
                    </a:lnTo>
                    <a:lnTo>
                      <a:pt x="156" y="84"/>
                    </a:lnTo>
                    <a:lnTo>
                      <a:pt x="142" y="99"/>
                    </a:lnTo>
                    <a:lnTo>
                      <a:pt x="127" y="117"/>
                    </a:lnTo>
                    <a:lnTo>
                      <a:pt x="112" y="137"/>
                    </a:lnTo>
                    <a:lnTo>
                      <a:pt x="97" y="162"/>
                    </a:lnTo>
                    <a:lnTo>
                      <a:pt x="82" y="187"/>
                    </a:lnTo>
                    <a:lnTo>
                      <a:pt x="69" y="216"/>
                    </a:lnTo>
                    <a:lnTo>
                      <a:pt x="57" y="250"/>
                    </a:lnTo>
                    <a:lnTo>
                      <a:pt x="48" y="286"/>
                    </a:lnTo>
                    <a:lnTo>
                      <a:pt x="40" y="325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75"/>
              <p:cNvSpPr>
                <a:spLocks/>
              </p:cNvSpPr>
              <p:nvPr/>
            </p:nvSpPr>
            <p:spPr bwMode="auto">
              <a:xfrm>
                <a:off x="1440" y="1458"/>
                <a:ext cx="69" cy="101"/>
              </a:xfrm>
              <a:custGeom>
                <a:avLst/>
                <a:gdLst>
                  <a:gd name="T0" fmla="*/ 4 w 208"/>
                  <a:gd name="T1" fmla="*/ 0 h 302"/>
                  <a:gd name="T2" fmla="*/ 0 w 208"/>
                  <a:gd name="T3" fmla="*/ 22 h 302"/>
                  <a:gd name="T4" fmla="*/ 1 w 208"/>
                  <a:gd name="T5" fmla="*/ 23 h 302"/>
                  <a:gd name="T6" fmla="*/ 4 w 208"/>
                  <a:gd name="T7" fmla="*/ 26 h 302"/>
                  <a:gd name="T8" fmla="*/ 9 w 208"/>
                  <a:gd name="T9" fmla="*/ 31 h 302"/>
                  <a:gd name="T10" fmla="*/ 16 w 208"/>
                  <a:gd name="T11" fmla="*/ 38 h 302"/>
                  <a:gd name="T12" fmla="*/ 23 w 208"/>
                  <a:gd name="T13" fmla="*/ 48 h 302"/>
                  <a:gd name="T14" fmla="*/ 31 w 208"/>
                  <a:gd name="T15" fmla="*/ 62 h 302"/>
                  <a:gd name="T16" fmla="*/ 39 w 208"/>
                  <a:gd name="T17" fmla="*/ 80 h 302"/>
                  <a:gd name="T18" fmla="*/ 48 w 208"/>
                  <a:gd name="T19" fmla="*/ 101 h 302"/>
                  <a:gd name="T20" fmla="*/ 69 w 208"/>
                  <a:gd name="T21" fmla="*/ 99 h 302"/>
                  <a:gd name="T22" fmla="*/ 69 w 208"/>
                  <a:gd name="T23" fmla="*/ 98 h 302"/>
                  <a:gd name="T24" fmla="*/ 68 w 208"/>
                  <a:gd name="T25" fmla="*/ 97 h 302"/>
                  <a:gd name="T26" fmla="*/ 67 w 208"/>
                  <a:gd name="T27" fmla="*/ 93 h 302"/>
                  <a:gd name="T28" fmla="*/ 66 w 208"/>
                  <a:gd name="T29" fmla="*/ 89 h 302"/>
                  <a:gd name="T30" fmla="*/ 64 w 208"/>
                  <a:gd name="T31" fmla="*/ 84 h 302"/>
                  <a:gd name="T32" fmla="*/ 61 w 208"/>
                  <a:gd name="T33" fmla="*/ 78 h 302"/>
                  <a:gd name="T34" fmla="*/ 58 w 208"/>
                  <a:gd name="T35" fmla="*/ 71 h 302"/>
                  <a:gd name="T36" fmla="*/ 55 w 208"/>
                  <a:gd name="T37" fmla="*/ 63 h 302"/>
                  <a:gd name="T38" fmla="*/ 50 w 208"/>
                  <a:gd name="T39" fmla="*/ 56 h 302"/>
                  <a:gd name="T40" fmla="*/ 45 w 208"/>
                  <a:gd name="T41" fmla="*/ 47 h 302"/>
                  <a:gd name="T42" fmla="*/ 40 w 208"/>
                  <a:gd name="T43" fmla="*/ 39 h 302"/>
                  <a:gd name="T44" fmla="*/ 35 w 208"/>
                  <a:gd name="T45" fmla="*/ 30 h 302"/>
                  <a:gd name="T46" fmla="*/ 28 w 208"/>
                  <a:gd name="T47" fmla="*/ 22 h 302"/>
                  <a:gd name="T48" fmla="*/ 21 w 208"/>
                  <a:gd name="T49" fmla="*/ 15 h 302"/>
                  <a:gd name="T50" fmla="*/ 13 w 208"/>
                  <a:gd name="T51" fmla="*/ 7 h 302"/>
                  <a:gd name="T52" fmla="*/ 4 w 208"/>
                  <a:gd name="T53" fmla="*/ 0 h 3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8"/>
                  <a:gd name="T82" fmla="*/ 0 h 302"/>
                  <a:gd name="T83" fmla="*/ 208 w 208"/>
                  <a:gd name="T84" fmla="*/ 302 h 30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8" h="302">
                    <a:moveTo>
                      <a:pt x="12" y="0"/>
                    </a:moveTo>
                    <a:lnTo>
                      <a:pt x="0" y="67"/>
                    </a:lnTo>
                    <a:lnTo>
                      <a:pt x="4" y="70"/>
                    </a:lnTo>
                    <a:lnTo>
                      <a:pt x="13" y="78"/>
                    </a:lnTo>
                    <a:lnTo>
                      <a:pt x="28" y="92"/>
                    </a:lnTo>
                    <a:lnTo>
                      <a:pt x="47" y="114"/>
                    </a:lnTo>
                    <a:lnTo>
                      <a:pt x="69" y="145"/>
                    </a:lnTo>
                    <a:lnTo>
                      <a:pt x="93" y="186"/>
                    </a:lnTo>
                    <a:lnTo>
                      <a:pt x="119" y="238"/>
                    </a:lnTo>
                    <a:lnTo>
                      <a:pt x="145" y="302"/>
                    </a:lnTo>
                    <a:lnTo>
                      <a:pt x="208" y="297"/>
                    </a:lnTo>
                    <a:lnTo>
                      <a:pt x="207" y="294"/>
                    </a:lnTo>
                    <a:lnTo>
                      <a:pt x="206" y="289"/>
                    </a:lnTo>
                    <a:lnTo>
                      <a:pt x="203" y="278"/>
                    </a:lnTo>
                    <a:lnTo>
                      <a:pt x="198" y="266"/>
                    </a:lnTo>
                    <a:lnTo>
                      <a:pt x="192" y="250"/>
                    </a:lnTo>
                    <a:lnTo>
                      <a:pt x="184" y="232"/>
                    </a:lnTo>
                    <a:lnTo>
                      <a:pt x="176" y="211"/>
                    </a:lnTo>
                    <a:lnTo>
                      <a:pt x="165" y="189"/>
                    </a:lnTo>
                    <a:lnTo>
                      <a:pt x="152" y="166"/>
                    </a:lnTo>
                    <a:lnTo>
                      <a:pt x="137" y="141"/>
                    </a:lnTo>
                    <a:lnTo>
                      <a:pt x="122" y="116"/>
                    </a:lnTo>
                    <a:lnTo>
                      <a:pt x="104" y="91"/>
                    </a:lnTo>
                    <a:lnTo>
                      <a:pt x="84" y="67"/>
                    </a:lnTo>
                    <a:lnTo>
                      <a:pt x="62" y="44"/>
                    </a:lnTo>
                    <a:lnTo>
                      <a:pt x="38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Freeform 76"/>
              <p:cNvSpPr>
                <a:spLocks/>
              </p:cNvSpPr>
              <p:nvPr/>
            </p:nvSpPr>
            <p:spPr bwMode="auto">
              <a:xfrm>
                <a:off x="1271" y="1765"/>
                <a:ext cx="132" cy="74"/>
              </a:xfrm>
              <a:custGeom>
                <a:avLst/>
                <a:gdLst>
                  <a:gd name="T0" fmla="*/ 5 w 396"/>
                  <a:gd name="T1" fmla="*/ 1 h 223"/>
                  <a:gd name="T2" fmla="*/ 5 w 396"/>
                  <a:gd name="T3" fmla="*/ 5 h 223"/>
                  <a:gd name="T4" fmla="*/ 6 w 396"/>
                  <a:gd name="T5" fmla="*/ 11 h 223"/>
                  <a:gd name="T6" fmla="*/ 9 w 396"/>
                  <a:gd name="T7" fmla="*/ 19 h 223"/>
                  <a:gd name="T8" fmla="*/ 14 w 396"/>
                  <a:gd name="T9" fmla="*/ 29 h 223"/>
                  <a:gd name="T10" fmla="*/ 23 w 396"/>
                  <a:gd name="T11" fmla="*/ 37 h 223"/>
                  <a:gd name="T12" fmla="*/ 36 w 396"/>
                  <a:gd name="T13" fmla="*/ 44 h 223"/>
                  <a:gd name="T14" fmla="*/ 54 w 396"/>
                  <a:gd name="T15" fmla="*/ 50 h 223"/>
                  <a:gd name="T16" fmla="*/ 66 w 396"/>
                  <a:gd name="T17" fmla="*/ 51 h 223"/>
                  <a:gd name="T18" fmla="*/ 71 w 396"/>
                  <a:gd name="T19" fmla="*/ 52 h 223"/>
                  <a:gd name="T20" fmla="*/ 80 w 396"/>
                  <a:gd name="T21" fmla="*/ 52 h 223"/>
                  <a:gd name="T22" fmla="*/ 90 w 396"/>
                  <a:gd name="T23" fmla="*/ 52 h 223"/>
                  <a:gd name="T24" fmla="*/ 102 w 396"/>
                  <a:gd name="T25" fmla="*/ 48 h 223"/>
                  <a:gd name="T26" fmla="*/ 113 w 396"/>
                  <a:gd name="T27" fmla="*/ 42 h 223"/>
                  <a:gd name="T28" fmla="*/ 122 w 396"/>
                  <a:gd name="T29" fmla="*/ 31 h 223"/>
                  <a:gd name="T30" fmla="*/ 127 w 396"/>
                  <a:gd name="T31" fmla="*/ 15 h 223"/>
                  <a:gd name="T32" fmla="*/ 129 w 396"/>
                  <a:gd name="T33" fmla="*/ 5 h 223"/>
                  <a:gd name="T34" fmla="*/ 130 w 396"/>
                  <a:gd name="T35" fmla="*/ 10 h 223"/>
                  <a:gd name="T36" fmla="*/ 132 w 396"/>
                  <a:gd name="T37" fmla="*/ 20 h 223"/>
                  <a:gd name="T38" fmla="*/ 132 w 396"/>
                  <a:gd name="T39" fmla="*/ 33 h 223"/>
                  <a:gd name="T40" fmla="*/ 129 w 396"/>
                  <a:gd name="T41" fmla="*/ 45 h 223"/>
                  <a:gd name="T42" fmla="*/ 120 w 396"/>
                  <a:gd name="T43" fmla="*/ 58 h 223"/>
                  <a:gd name="T44" fmla="*/ 105 w 396"/>
                  <a:gd name="T45" fmla="*/ 68 h 223"/>
                  <a:gd name="T46" fmla="*/ 81 w 396"/>
                  <a:gd name="T47" fmla="*/ 73 h 223"/>
                  <a:gd name="T48" fmla="*/ 65 w 396"/>
                  <a:gd name="T49" fmla="*/ 74 h 223"/>
                  <a:gd name="T50" fmla="*/ 59 w 396"/>
                  <a:gd name="T51" fmla="*/ 74 h 223"/>
                  <a:gd name="T52" fmla="*/ 47 w 396"/>
                  <a:gd name="T53" fmla="*/ 73 h 223"/>
                  <a:gd name="T54" fmla="*/ 34 w 396"/>
                  <a:gd name="T55" fmla="*/ 70 h 223"/>
                  <a:gd name="T56" fmla="*/ 20 w 396"/>
                  <a:gd name="T57" fmla="*/ 63 h 223"/>
                  <a:gd name="T58" fmla="*/ 8 w 396"/>
                  <a:gd name="T59" fmla="*/ 52 h 223"/>
                  <a:gd name="T60" fmla="*/ 1 w 396"/>
                  <a:gd name="T61" fmla="*/ 37 h 223"/>
                  <a:gd name="T62" fmla="*/ 1 w 396"/>
                  <a:gd name="T63" fmla="*/ 14 h 2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6"/>
                  <a:gd name="T97" fmla="*/ 0 h 223"/>
                  <a:gd name="T98" fmla="*/ 396 w 396"/>
                  <a:gd name="T99" fmla="*/ 223 h 2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6" h="223">
                    <a:moveTo>
                      <a:pt x="14" y="0"/>
                    </a:moveTo>
                    <a:lnTo>
                      <a:pt x="14" y="2"/>
                    </a:lnTo>
                    <a:lnTo>
                      <a:pt x="14" y="6"/>
                    </a:lnTo>
                    <a:lnTo>
                      <a:pt x="14" y="14"/>
                    </a:lnTo>
                    <a:lnTo>
                      <a:pt x="15" y="22"/>
                    </a:lnTo>
                    <a:lnTo>
                      <a:pt x="17" y="33"/>
                    </a:lnTo>
                    <a:lnTo>
                      <a:pt x="20" y="45"/>
                    </a:lnTo>
                    <a:lnTo>
                      <a:pt x="26" y="58"/>
                    </a:lnTo>
                    <a:lnTo>
                      <a:pt x="32" y="71"/>
                    </a:lnTo>
                    <a:lnTo>
                      <a:pt x="42" y="86"/>
                    </a:lnTo>
                    <a:lnTo>
                      <a:pt x="54" y="100"/>
                    </a:lnTo>
                    <a:lnTo>
                      <a:pt x="68" y="112"/>
                    </a:lnTo>
                    <a:lnTo>
                      <a:pt x="86" y="124"/>
                    </a:lnTo>
                    <a:lnTo>
                      <a:pt x="107" y="134"/>
                    </a:lnTo>
                    <a:lnTo>
                      <a:pt x="133" y="144"/>
                    </a:lnTo>
                    <a:lnTo>
                      <a:pt x="163" y="150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204" y="156"/>
                    </a:lnTo>
                    <a:lnTo>
                      <a:pt x="214" y="157"/>
                    </a:lnTo>
                    <a:lnTo>
                      <a:pt x="225" y="158"/>
                    </a:lnTo>
                    <a:lnTo>
                      <a:pt x="239" y="158"/>
                    </a:lnTo>
                    <a:lnTo>
                      <a:pt x="254" y="158"/>
                    </a:lnTo>
                    <a:lnTo>
                      <a:pt x="271" y="156"/>
                    </a:lnTo>
                    <a:lnTo>
                      <a:pt x="289" y="153"/>
                    </a:lnTo>
                    <a:lnTo>
                      <a:pt x="306" y="146"/>
                    </a:lnTo>
                    <a:lnTo>
                      <a:pt x="323" y="138"/>
                    </a:lnTo>
                    <a:lnTo>
                      <a:pt x="339" y="128"/>
                    </a:lnTo>
                    <a:lnTo>
                      <a:pt x="353" y="113"/>
                    </a:lnTo>
                    <a:lnTo>
                      <a:pt x="365" y="94"/>
                    </a:lnTo>
                    <a:lnTo>
                      <a:pt x="375" y="71"/>
                    </a:lnTo>
                    <a:lnTo>
                      <a:pt x="381" y="45"/>
                    </a:lnTo>
                    <a:lnTo>
                      <a:pt x="385" y="13"/>
                    </a:lnTo>
                    <a:lnTo>
                      <a:pt x="386" y="15"/>
                    </a:lnTo>
                    <a:lnTo>
                      <a:pt x="388" y="22"/>
                    </a:lnTo>
                    <a:lnTo>
                      <a:pt x="390" y="31"/>
                    </a:lnTo>
                    <a:lnTo>
                      <a:pt x="393" y="46"/>
                    </a:lnTo>
                    <a:lnTo>
                      <a:pt x="395" y="61"/>
                    </a:lnTo>
                    <a:lnTo>
                      <a:pt x="396" y="79"/>
                    </a:lnTo>
                    <a:lnTo>
                      <a:pt x="395" y="98"/>
                    </a:lnTo>
                    <a:lnTo>
                      <a:pt x="392" y="117"/>
                    </a:lnTo>
                    <a:lnTo>
                      <a:pt x="386" y="137"/>
                    </a:lnTo>
                    <a:lnTo>
                      <a:pt x="375" y="156"/>
                    </a:lnTo>
                    <a:lnTo>
                      <a:pt x="361" y="174"/>
                    </a:lnTo>
                    <a:lnTo>
                      <a:pt x="341" y="189"/>
                    </a:lnTo>
                    <a:lnTo>
                      <a:pt x="315" y="204"/>
                    </a:lnTo>
                    <a:lnTo>
                      <a:pt x="283" y="213"/>
                    </a:lnTo>
                    <a:lnTo>
                      <a:pt x="244" y="220"/>
                    </a:lnTo>
                    <a:lnTo>
                      <a:pt x="198" y="223"/>
                    </a:lnTo>
                    <a:lnTo>
                      <a:pt x="195" y="223"/>
                    </a:lnTo>
                    <a:lnTo>
                      <a:pt x="188" y="223"/>
                    </a:lnTo>
                    <a:lnTo>
                      <a:pt x="176" y="223"/>
                    </a:lnTo>
                    <a:lnTo>
                      <a:pt x="159" y="221"/>
                    </a:lnTo>
                    <a:lnTo>
                      <a:pt x="141" y="220"/>
                    </a:lnTo>
                    <a:lnTo>
                      <a:pt x="121" y="216"/>
                    </a:lnTo>
                    <a:lnTo>
                      <a:pt x="101" y="211"/>
                    </a:lnTo>
                    <a:lnTo>
                      <a:pt x="79" y="201"/>
                    </a:lnTo>
                    <a:lnTo>
                      <a:pt x="59" y="191"/>
                    </a:lnTo>
                    <a:lnTo>
                      <a:pt x="41" y="177"/>
                    </a:lnTo>
                    <a:lnTo>
                      <a:pt x="24" y="158"/>
                    </a:lnTo>
                    <a:lnTo>
                      <a:pt x="12" y="137"/>
                    </a:lnTo>
                    <a:lnTo>
                      <a:pt x="4" y="110"/>
                    </a:lnTo>
                    <a:lnTo>
                      <a:pt x="0" y="79"/>
                    </a:lnTo>
                    <a:lnTo>
                      <a:pt x="4" y="4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A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77"/>
              <p:cNvSpPr>
                <a:spLocks/>
              </p:cNvSpPr>
              <p:nvPr/>
            </p:nvSpPr>
            <p:spPr bwMode="auto">
              <a:xfrm>
                <a:off x="1211" y="1444"/>
                <a:ext cx="24" cy="141"/>
              </a:xfrm>
              <a:custGeom>
                <a:avLst/>
                <a:gdLst>
                  <a:gd name="T0" fmla="*/ 16 w 74"/>
                  <a:gd name="T1" fmla="*/ 132 h 422"/>
                  <a:gd name="T2" fmla="*/ 17 w 74"/>
                  <a:gd name="T3" fmla="*/ 130 h 422"/>
                  <a:gd name="T4" fmla="*/ 17 w 74"/>
                  <a:gd name="T5" fmla="*/ 124 h 422"/>
                  <a:gd name="T6" fmla="*/ 17 w 74"/>
                  <a:gd name="T7" fmla="*/ 113 h 422"/>
                  <a:gd name="T8" fmla="*/ 17 w 74"/>
                  <a:gd name="T9" fmla="*/ 99 h 422"/>
                  <a:gd name="T10" fmla="*/ 16 w 74"/>
                  <a:gd name="T11" fmla="*/ 81 h 422"/>
                  <a:gd name="T12" fmla="*/ 12 w 74"/>
                  <a:gd name="T13" fmla="*/ 60 h 422"/>
                  <a:gd name="T14" fmla="*/ 7 w 74"/>
                  <a:gd name="T15" fmla="*/ 36 h 422"/>
                  <a:gd name="T16" fmla="*/ 0 w 74"/>
                  <a:gd name="T17" fmla="*/ 10 h 422"/>
                  <a:gd name="T18" fmla="*/ 0 w 74"/>
                  <a:gd name="T19" fmla="*/ 0 h 422"/>
                  <a:gd name="T20" fmla="*/ 2 w 74"/>
                  <a:gd name="T21" fmla="*/ 3 h 422"/>
                  <a:gd name="T22" fmla="*/ 5 w 74"/>
                  <a:gd name="T23" fmla="*/ 10 h 422"/>
                  <a:gd name="T24" fmla="*/ 9 w 74"/>
                  <a:gd name="T25" fmla="*/ 23 h 422"/>
                  <a:gd name="T26" fmla="*/ 14 w 74"/>
                  <a:gd name="T27" fmla="*/ 39 h 422"/>
                  <a:gd name="T28" fmla="*/ 19 w 74"/>
                  <a:gd name="T29" fmla="*/ 60 h 422"/>
                  <a:gd name="T30" fmla="*/ 22 w 74"/>
                  <a:gd name="T31" fmla="*/ 84 h 422"/>
                  <a:gd name="T32" fmla="*/ 24 w 74"/>
                  <a:gd name="T33" fmla="*/ 111 h 422"/>
                  <a:gd name="T34" fmla="*/ 23 w 74"/>
                  <a:gd name="T35" fmla="*/ 141 h 422"/>
                  <a:gd name="T36" fmla="*/ 16 w 74"/>
                  <a:gd name="T37" fmla="*/ 132 h 4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"/>
                  <a:gd name="T58" fmla="*/ 0 h 422"/>
                  <a:gd name="T59" fmla="*/ 74 w 74"/>
                  <a:gd name="T60" fmla="*/ 422 h 4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" h="422">
                    <a:moveTo>
                      <a:pt x="50" y="396"/>
                    </a:moveTo>
                    <a:lnTo>
                      <a:pt x="51" y="390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2" y="296"/>
                    </a:lnTo>
                    <a:lnTo>
                      <a:pt x="48" y="242"/>
                    </a:lnTo>
                    <a:lnTo>
                      <a:pt x="38" y="179"/>
                    </a:lnTo>
                    <a:lnTo>
                      <a:pt x="23" y="109"/>
                    </a:lnTo>
                    <a:lnTo>
                      <a:pt x="0" y="30"/>
                    </a:lnTo>
                    <a:lnTo>
                      <a:pt x="1" y="0"/>
                    </a:lnTo>
                    <a:lnTo>
                      <a:pt x="5" y="8"/>
                    </a:lnTo>
                    <a:lnTo>
                      <a:pt x="15" y="31"/>
                    </a:lnTo>
                    <a:lnTo>
                      <a:pt x="29" y="68"/>
                    </a:lnTo>
                    <a:lnTo>
                      <a:pt x="44" y="118"/>
                    </a:lnTo>
                    <a:lnTo>
                      <a:pt x="58" y="179"/>
                    </a:lnTo>
                    <a:lnTo>
                      <a:pt x="68" y="252"/>
                    </a:lnTo>
                    <a:lnTo>
                      <a:pt x="74" y="333"/>
                    </a:lnTo>
                    <a:lnTo>
                      <a:pt x="70" y="422"/>
                    </a:lnTo>
                    <a:lnTo>
                      <a:pt x="50" y="396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78"/>
              <p:cNvSpPr>
                <a:spLocks/>
              </p:cNvSpPr>
              <p:nvPr/>
            </p:nvSpPr>
            <p:spPr bwMode="auto">
              <a:xfrm>
                <a:off x="1440" y="1450"/>
                <a:ext cx="76" cy="118"/>
              </a:xfrm>
              <a:custGeom>
                <a:avLst/>
                <a:gdLst>
                  <a:gd name="T0" fmla="*/ 4 w 228"/>
                  <a:gd name="T1" fmla="*/ 8 h 353"/>
                  <a:gd name="T2" fmla="*/ 4 w 228"/>
                  <a:gd name="T3" fmla="*/ 8 h 353"/>
                  <a:gd name="T4" fmla="*/ 6 w 228"/>
                  <a:gd name="T5" fmla="*/ 9 h 353"/>
                  <a:gd name="T6" fmla="*/ 7 w 228"/>
                  <a:gd name="T7" fmla="*/ 10 h 353"/>
                  <a:gd name="T8" fmla="*/ 10 w 228"/>
                  <a:gd name="T9" fmla="*/ 11 h 353"/>
                  <a:gd name="T10" fmla="*/ 12 w 228"/>
                  <a:gd name="T11" fmla="*/ 13 h 353"/>
                  <a:gd name="T12" fmla="*/ 16 w 228"/>
                  <a:gd name="T13" fmla="*/ 16 h 353"/>
                  <a:gd name="T14" fmla="*/ 20 w 228"/>
                  <a:gd name="T15" fmla="*/ 20 h 353"/>
                  <a:gd name="T16" fmla="*/ 24 w 228"/>
                  <a:gd name="T17" fmla="*/ 24 h 353"/>
                  <a:gd name="T18" fmla="*/ 28 w 228"/>
                  <a:gd name="T19" fmla="*/ 30 h 353"/>
                  <a:gd name="T20" fmla="*/ 33 w 228"/>
                  <a:gd name="T21" fmla="*/ 37 h 353"/>
                  <a:gd name="T22" fmla="*/ 39 w 228"/>
                  <a:gd name="T23" fmla="*/ 45 h 353"/>
                  <a:gd name="T24" fmla="*/ 45 w 228"/>
                  <a:gd name="T25" fmla="*/ 54 h 353"/>
                  <a:gd name="T26" fmla="*/ 51 w 228"/>
                  <a:gd name="T27" fmla="*/ 66 h 353"/>
                  <a:gd name="T28" fmla="*/ 57 w 228"/>
                  <a:gd name="T29" fmla="*/ 78 h 353"/>
                  <a:gd name="T30" fmla="*/ 63 w 228"/>
                  <a:gd name="T31" fmla="*/ 92 h 353"/>
                  <a:gd name="T32" fmla="*/ 69 w 228"/>
                  <a:gd name="T33" fmla="*/ 108 h 353"/>
                  <a:gd name="T34" fmla="*/ 76 w 228"/>
                  <a:gd name="T35" fmla="*/ 118 h 353"/>
                  <a:gd name="T36" fmla="*/ 76 w 228"/>
                  <a:gd name="T37" fmla="*/ 117 h 353"/>
                  <a:gd name="T38" fmla="*/ 75 w 228"/>
                  <a:gd name="T39" fmla="*/ 114 h 353"/>
                  <a:gd name="T40" fmla="*/ 74 w 228"/>
                  <a:gd name="T41" fmla="*/ 110 h 353"/>
                  <a:gd name="T42" fmla="*/ 73 w 228"/>
                  <a:gd name="T43" fmla="*/ 105 h 353"/>
                  <a:gd name="T44" fmla="*/ 72 w 228"/>
                  <a:gd name="T45" fmla="*/ 98 h 353"/>
                  <a:gd name="T46" fmla="*/ 69 w 228"/>
                  <a:gd name="T47" fmla="*/ 90 h 353"/>
                  <a:gd name="T48" fmla="*/ 66 w 228"/>
                  <a:gd name="T49" fmla="*/ 81 h 353"/>
                  <a:gd name="T50" fmla="*/ 63 w 228"/>
                  <a:gd name="T51" fmla="*/ 72 h 353"/>
                  <a:gd name="T52" fmla="*/ 59 w 228"/>
                  <a:gd name="T53" fmla="*/ 63 h 353"/>
                  <a:gd name="T54" fmla="*/ 53 w 228"/>
                  <a:gd name="T55" fmla="*/ 53 h 353"/>
                  <a:gd name="T56" fmla="*/ 47 w 228"/>
                  <a:gd name="T57" fmla="*/ 43 h 353"/>
                  <a:gd name="T58" fmla="*/ 40 w 228"/>
                  <a:gd name="T59" fmla="*/ 33 h 353"/>
                  <a:gd name="T60" fmla="*/ 32 w 228"/>
                  <a:gd name="T61" fmla="*/ 24 h 353"/>
                  <a:gd name="T62" fmla="*/ 22 w 228"/>
                  <a:gd name="T63" fmla="*/ 15 h 353"/>
                  <a:gd name="T64" fmla="*/ 12 w 228"/>
                  <a:gd name="T65" fmla="*/ 7 h 353"/>
                  <a:gd name="T66" fmla="*/ 0 w 228"/>
                  <a:gd name="T67" fmla="*/ 0 h 353"/>
                  <a:gd name="T68" fmla="*/ 4 w 228"/>
                  <a:gd name="T69" fmla="*/ 8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8"/>
                  <a:gd name="T106" fmla="*/ 0 h 353"/>
                  <a:gd name="T107" fmla="*/ 228 w 228"/>
                  <a:gd name="T108" fmla="*/ 353 h 3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8" h="353">
                    <a:moveTo>
                      <a:pt x="12" y="25"/>
                    </a:moveTo>
                    <a:lnTo>
                      <a:pt x="13" y="25"/>
                    </a:lnTo>
                    <a:lnTo>
                      <a:pt x="17" y="26"/>
                    </a:lnTo>
                    <a:lnTo>
                      <a:pt x="21" y="29"/>
                    </a:lnTo>
                    <a:lnTo>
                      <a:pt x="29" y="34"/>
                    </a:lnTo>
                    <a:lnTo>
                      <a:pt x="37" y="40"/>
                    </a:lnTo>
                    <a:lnTo>
                      <a:pt x="47" y="49"/>
                    </a:lnTo>
                    <a:lnTo>
                      <a:pt x="59" y="60"/>
                    </a:lnTo>
                    <a:lnTo>
                      <a:pt x="71" y="73"/>
                    </a:lnTo>
                    <a:lnTo>
                      <a:pt x="85" y="91"/>
                    </a:lnTo>
                    <a:lnTo>
                      <a:pt x="100" y="111"/>
                    </a:lnTo>
                    <a:lnTo>
                      <a:pt x="117" y="135"/>
                    </a:lnTo>
                    <a:lnTo>
                      <a:pt x="134" y="163"/>
                    </a:lnTo>
                    <a:lnTo>
                      <a:pt x="152" y="196"/>
                    </a:lnTo>
                    <a:lnTo>
                      <a:pt x="170" y="232"/>
                    </a:lnTo>
                    <a:lnTo>
                      <a:pt x="189" y="275"/>
                    </a:lnTo>
                    <a:lnTo>
                      <a:pt x="208" y="322"/>
                    </a:lnTo>
                    <a:lnTo>
                      <a:pt x="228" y="353"/>
                    </a:lnTo>
                    <a:lnTo>
                      <a:pt x="228" y="350"/>
                    </a:lnTo>
                    <a:lnTo>
                      <a:pt x="226" y="342"/>
                    </a:lnTo>
                    <a:lnTo>
                      <a:pt x="223" y="329"/>
                    </a:lnTo>
                    <a:lnTo>
                      <a:pt x="220" y="313"/>
                    </a:lnTo>
                    <a:lnTo>
                      <a:pt x="215" y="293"/>
                    </a:lnTo>
                    <a:lnTo>
                      <a:pt x="208" y="270"/>
                    </a:lnTo>
                    <a:lnTo>
                      <a:pt x="199" y="243"/>
                    </a:lnTo>
                    <a:lnTo>
                      <a:pt x="189" y="216"/>
                    </a:lnTo>
                    <a:lnTo>
                      <a:pt x="176" y="188"/>
                    </a:lnTo>
                    <a:lnTo>
                      <a:pt x="159" y="159"/>
                    </a:lnTo>
                    <a:lnTo>
                      <a:pt x="141" y="129"/>
                    </a:lnTo>
                    <a:lnTo>
                      <a:pt x="119" y="100"/>
                    </a:lnTo>
                    <a:lnTo>
                      <a:pt x="95" y="72"/>
                    </a:lnTo>
                    <a:lnTo>
                      <a:pt x="67" y="45"/>
                    </a:lnTo>
                    <a:lnTo>
                      <a:pt x="35" y="21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79"/>
              <p:cNvSpPr>
                <a:spLocks/>
              </p:cNvSpPr>
              <p:nvPr/>
            </p:nvSpPr>
            <p:spPr bwMode="auto">
              <a:xfrm>
                <a:off x="1329" y="1571"/>
                <a:ext cx="38" cy="67"/>
              </a:xfrm>
              <a:custGeom>
                <a:avLst/>
                <a:gdLst>
                  <a:gd name="T0" fmla="*/ 0 w 114"/>
                  <a:gd name="T1" fmla="*/ 8 h 202"/>
                  <a:gd name="T2" fmla="*/ 29 w 114"/>
                  <a:gd name="T3" fmla="*/ 67 h 202"/>
                  <a:gd name="T4" fmla="*/ 38 w 114"/>
                  <a:gd name="T5" fmla="*/ 67 h 202"/>
                  <a:gd name="T6" fmla="*/ 4 w 114"/>
                  <a:gd name="T7" fmla="*/ 0 h 202"/>
                  <a:gd name="T8" fmla="*/ 0 w 114"/>
                  <a:gd name="T9" fmla="*/ 8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2"/>
                  <a:gd name="T17" fmla="*/ 114 w 114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2">
                    <a:moveTo>
                      <a:pt x="0" y="24"/>
                    </a:moveTo>
                    <a:lnTo>
                      <a:pt x="86" y="202"/>
                    </a:lnTo>
                    <a:lnTo>
                      <a:pt x="114" y="202"/>
                    </a:lnTo>
                    <a:lnTo>
                      <a:pt x="1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1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80"/>
              <p:cNvSpPr>
                <a:spLocks/>
              </p:cNvSpPr>
              <p:nvPr/>
            </p:nvSpPr>
            <p:spPr bwMode="auto">
              <a:xfrm>
                <a:off x="1188" y="1509"/>
                <a:ext cx="38" cy="59"/>
              </a:xfrm>
              <a:custGeom>
                <a:avLst/>
                <a:gdLst>
                  <a:gd name="T0" fmla="*/ 0 w 113"/>
                  <a:gd name="T1" fmla="*/ 49 h 175"/>
                  <a:gd name="T2" fmla="*/ 0 w 113"/>
                  <a:gd name="T3" fmla="*/ 47 h 175"/>
                  <a:gd name="T4" fmla="*/ 2 w 113"/>
                  <a:gd name="T5" fmla="*/ 43 h 175"/>
                  <a:gd name="T6" fmla="*/ 4 w 113"/>
                  <a:gd name="T7" fmla="*/ 38 h 175"/>
                  <a:gd name="T8" fmla="*/ 7 w 113"/>
                  <a:gd name="T9" fmla="*/ 31 h 175"/>
                  <a:gd name="T10" fmla="*/ 11 w 113"/>
                  <a:gd name="T11" fmla="*/ 23 h 175"/>
                  <a:gd name="T12" fmla="*/ 17 w 113"/>
                  <a:gd name="T13" fmla="*/ 15 h 175"/>
                  <a:gd name="T14" fmla="*/ 24 w 113"/>
                  <a:gd name="T15" fmla="*/ 7 h 175"/>
                  <a:gd name="T16" fmla="*/ 33 w 113"/>
                  <a:gd name="T17" fmla="*/ 0 h 175"/>
                  <a:gd name="T18" fmla="*/ 35 w 113"/>
                  <a:gd name="T19" fmla="*/ 7 h 175"/>
                  <a:gd name="T20" fmla="*/ 37 w 113"/>
                  <a:gd name="T21" fmla="*/ 23 h 175"/>
                  <a:gd name="T22" fmla="*/ 38 w 113"/>
                  <a:gd name="T23" fmla="*/ 42 h 175"/>
                  <a:gd name="T24" fmla="*/ 37 w 113"/>
                  <a:gd name="T25" fmla="*/ 59 h 175"/>
                  <a:gd name="T26" fmla="*/ 35 w 113"/>
                  <a:gd name="T27" fmla="*/ 59 h 175"/>
                  <a:gd name="T28" fmla="*/ 32 w 113"/>
                  <a:gd name="T29" fmla="*/ 59 h 175"/>
                  <a:gd name="T30" fmla="*/ 27 w 113"/>
                  <a:gd name="T31" fmla="*/ 58 h 175"/>
                  <a:gd name="T32" fmla="*/ 21 w 113"/>
                  <a:gd name="T33" fmla="*/ 57 h 175"/>
                  <a:gd name="T34" fmla="*/ 15 w 113"/>
                  <a:gd name="T35" fmla="*/ 56 h 175"/>
                  <a:gd name="T36" fmla="*/ 9 w 113"/>
                  <a:gd name="T37" fmla="*/ 54 h 175"/>
                  <a:gd name="T38" fmla="*/ 4 w 113"/>
                  <a:gd name="T39" fmla="*/ 51 h 175"/>
                  <a:gd name="T40" fmla="*/ 0 w 113"/>
                  <a:gd name="T41" fmla="*/ 49 h 1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3"/>
                  <a:gd name="T64" fmla="*/ 0 h 175"/>
                  <a:gd name="T65" fmla="*/ 113 w 113"/>
                  <a:gd name="T66" fmla="*/ 175 h 1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3" h="175">
                    <a:moveTo>
                      <a:pt x="0" y="144"/>
                    </a:moveTo>
                    <a:lnTo>
                      <a:pt x="1" y="140"/>
                    </a:lnTo>
                    <a:lnTo>
                      <a:pt x="5" y="129"/>
                    </a:lnTo>
                    <a:lnTo>
                      <a:pt x="11" y="113"/>
                    </a:lnTo>
                    <a:lnTo>
                      <a:pt x="20" y="92"/>
                    </a:lnTo>
                    <a:lnTo>
                      <a:pt x="33" y="69"/>
                    </a:lnTo>
                    <a:lnTo>
                      <a:pt x="50" y="45"/>
                    </a:lnTo>
                    <a:lnTo>
                      <a:pt x="72" y="21"/>
                    </a:lnTo>
                    <a:lnTo>
                      <a:pt x="98" y="0"/>
                    </a:lnTo>
                    <a:lnTo>
                      <a:pt x="103" y="20"/>
                    </a:lnTo>
                    <a:lnTo>
                      <a:pt x="109" y="68"/>
                    </a:lnTo>
                    <a:lnTo>
                      <a:pt x="113" y="125"/>
                    </a:lnTo>
                    <a:lnTo>
                      <a:pt x="109" y="175"/>
                    </a:lnTo>
                    <a:lnTo>
                      <a:pt x="105" y="175"/>
                    </a:lnTo>
                    <a:lnTo>
                      <a:pt x="95" y="174"/>
                    </a:lnTo>
                    <a:lnTo>
                      <a:pt x="80" y="172"/>
                    </a:lnTo>
                    <a:lnTo>
                      <a:pt x="62" y="170"/>
                    </a:lnTo>
                    <a:lnTo>
                      <a:pt x="44" y="166"/>
                    </a:lnTo>
                    <a:lnTo>
                      <a:pt x="26" y="160"/>
                    </a:lnTo>
                    <a:lnTo>
                      <a:pt x="11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Freeform 81"/>
              <p:cNvSpPr>
                <a:spLocks/>
              </p:cNvSpPr>
              <p:nvPr/>
            </p:nvSpPr>
            <p:spPr bwMode="auto">
              <a:xfrm>
                <a:off x="1421" y="1501"/>
                <a:ext cx="52" cy="75"/>
              </a:xfrm>
              <a:custGeom>
                <a:avLst/>
                <a:gdLst>
                  <a:gd name="T0" fmla="*/ 12 w 156"/>
                  <a:gd name="T1" fmla="*/ 0 h 226"/>
                  <a:gd name="T2" fmla="*/ 12 w 156"/>
                  <a:gd name="T3" fmla="*/ 2 h 226"/>
                  <a:gd name="T4" fmla="*/ 10 w 156"/>
                  <a:gd name="T5" fmla="*/ 9 h 226"/>
                  <a:gd name="T6" fmla="*/ 8 w 156"/>
                  <a:gd name="T7" fmla="*/ 18 h 226"/>
                  <a:gd name="T8" fmla="*/ 5 w 156"/>
                  <a:gd name="T9" fmla="*/ 30 h 226"/>
                  <a:gd name="T10" fmla="*/ 2 w 156"/>
                  <a:gd name="T11" fmla="*/ 42 h 226"/>
                  <a:gd name="T12" fmla="*/ 1 w 156"/>
                  <a:gd name="T13" fmla="*/ 55 h 226"/>
                  <a:gd name="T14" fmla="*/ 0 w 156"/>
                  <a:gd name="T15" fmla="*/ 66 h 226"/>
                  <a:gd name="T16" fmla="*/ 0 w 156"/>
                  <a:gd name="T17" fmla="*/ 75 h 226"/>
                  <a:gd name="T18" fmla="*/ 9 w 156"/>
                  <a:gd name="T19" fmla="*/ 75 h 226"/>
                  <a:gd name="T20" fmla="*/ 52 w 156"/>
                  <a:gd name="T21" fmla="*/ 60 h 226"/>
                  <a:gd name="T22" fmla="*/ 51 w 156"/>
                  <a:gd name="T23" fmla="*/ 58 h 226"/>
                  <a:gd name="T24" fmla="*/ 49 w 156"/>
                  <a:gd name="T25" fmla="*/ 51 h 226"/>
                  <a:gd name="T26" fmla="*/ 46 w 156"/>
                  <a:gd name="T27" fmla="*/ 42 h 226"/>
                  <a:gd name="T28" fmla="*/ 41 w 156"/>
                  <a:gd name="T29" fmla="*/ 32 h 226"/>
                  <a:gd name="T30" fmla="*/ 35 w 156"/>
                  <a:gd name="T31" fmla="*/ 21 h 226"/>
                  <a:gd name="T32" fmla="*/ 28 w 156"/>
                  <a:gd name="T33" fmla="*/ 11 h 226"/>
                  <a:gd name="T34" fmla="*/ 21 w 156"/>
                  <a:gd name="T35" fmla="*/ 4 h 226"/>
                  <a:gd name="T36" fmla="*/ 12 w 156"/>
                  <a:gd name="T37" fmla="*/ 0 h 2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226"/>
                  <a:gd name="T59" fmla="*/ 156 w 156"/>
                  <a:gd name="T60" fmla="*/ 226 h 2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226">
                    <a:moveTo>
                      <a:pt x="37" y="0"/>
                    </a:moveTo>
                    <a:lnTo>
                      <a:pt x="35" y="7"/>
                    </a:lnTo>
                    <a:lnTo>
                      <a:pt x="30" y="27"/>
                    </a:lnTo>
                    <a:lnTo>
                      <a:pt x="23" y="55"/>
                    </a:lnTo>
                    <a:lnTo>
                      <a:pt x="15" y="90"/>
                    </a:lnTo>
                    <a:lnTo>
                      <a:pt x="7" y="127"/>
                    </a:lnTo>
                    <a:lnTo>
                      <a:pt x="2" y="165"/>
                    </a:lnTo>
                    <a:lnTo>
                      <a:pt x="0" y="198"/>
                    </a:lnTo>
                    <a:lnTo>
                      <a:pt x="1" y="226"/>
                    </a:lnTo>
                    <a:lnTo>
                      <a:pt x="28" y="226"/>
                    </a:lnTo>
                    <a:lnTo>
                      <a:pt x="156" y="182"/>
                    </a:lnTo>
                    <a:lnTo>
                      <a:pt x="154" y="175"/>
                    </a:lnTo>
                    <a:lnTo>
                      <a:pt x="148" y="155"/>
                    </a:lnTo>
                    <a:lnTo>
                      <a:pt x="137" y="127"/>
                    </a:lnTo>
                    <a:lnTo>
                      <a:pt x="122" y="95"/>
                    </a:lnTo>
                    <a:lnTo>
                      <a:pt x="104" y="63"/>
                    </a:lnTo>
                    <a:lnTo>
                      <a:pt x="84" y="34"/>
                    </a:lnTo>
                    <a:lnTo>
                      <a:pt x="62" y="1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" name="Text Box 82"/>
            <p:cNvSpPr txBox="1">
              <a:spLocks noChangeArrowheads="1"/>
            </p:cNvSpPr>
            <p:nvPr/>
          </p:nvSpPr>
          <p:spPr bwMode="auto">
            <a:xfrm>
              <a:off x="144" y="2784"/>
              <a:ext cx="378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latin typeface="黑体" pitchFamily="49" charset="-122"/>
                  <a:ea typeface="黑体" pitchFamily="49" charset="-122"/>
                </a:rPr>
                <a:t>三</a:t>
              </a:r>
            </a:p>
          </p:txBody>
        </p:sp>
      </p:grpSp>
      <p:sp>
        <p:nvSpPr>
          <p:cNvPr id="129" name="Text Box 13"/>
          <p:cNvSpPr txBox="1">
            <a:spLocks noChangeArrowheads="1"/>
          </p:cNvSpPr>
          <p:nvPr/>
        </p:nvSpPr>
        <p:spPr bwMode="auto">
          <a:xfrm>
            <a:off x="8563646" y="2725082"/>
            <a:ext cx="101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9370503" y="1734237"/>
            <a:ext cx="1140903" cy="983796"/>
            <a:chOff x="3120" y="1104"/>
            <a:chExt cx="718" cy="725"/>
          </a:xfrm>
        </p:grpSpPr>
        <p:pic>
          <p:nvPicPr>
            <p:cNvPr id="131" name="Picture 30" descr="j03054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0" y="1104"/>
              <a:ext cx="718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" name="Text Box 31"/>
            <p:cNvSpPr txBox="1">
              <a:spLocks noChangeArrowheads="1"/>
            </p:cNvSpPr>
            <p:nvPr/>
          </p:nvSpPr>
          <p:spPr bwMode="auto">
            <a:xfrm>
              <a:off x="3264" y="1296"/>
              <a:ext cx="30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latin typeface="黑体" pitchFamily="49" charset="-122"/>
                  <a:ea typeface="黑体" pitchFamily="49" charset="-122"/>
                </a:rPr>
                <a:t>二</a:t>
              </a:r>
            </a:p>
          </p:txBody>
        </p:sp>
      </p:grp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9831896" y="2815905"/>
            <a:ext cx="1082181" cy="908807"/>
            <a:chOff x="2496" y="1782"/>
            <a:chExt cx="575" cy="581"/>
          </a:xfrm>
        </p:grpSpPr>
        <p:pic>
          <p:nvPicPr>
            <p:cNvPr id="134" name="Picture 24" descr="j03054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6" y="1782"/>
              <a:ext cx="575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 Box 25"/>
            <p:cNvSpPr txBox="1">
              <a:spLocks noChangeArrowheads="1"/>
            </p:cNvSpPr>
            <p:nvPr/>
          </p:nvSpPr>
          <p:spPr bwMode="auto">
            <a:xfrm>
              <a:off x="2644" y="1922"/>
              <a:ext cx="317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/>
                <a:t>天</a:t>
              </a:r>
            </a:p>
          </p:txBody>
        </p:sp>
      </p:grpSp>
      <p:pic>
        <p:nvPicPr>
          <p:cNvPr id="136" name="Picture 27" descr="j03054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56794" y="3886899"/>
            <a:ext cx="1281277" cy="97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7" descr="j03054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4160" y="3719119"/>
            <a:ext cx="1336664" cy="101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矩形 139"/>
          <p:cNvSpPr/>
          <p:nvPr/>
        </p:nvSpPr>
        <p:spPr>
          <a:xfrm>
            <a:off x="7833694" y="407484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地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1" name="Picture 21" descr="j03054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764" y="3312953"/>
            <a:ext cx="131868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矩形 141"/>
          <p:cNvSpPr/>
          <p:nvPr/>
        </p:nvSpPr>
        <p:spPr>
          <a:xfrm>
            <a:off x="8764872" y="363022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下</a:t>
            </a:r>
            <a:endParaRPr lang="zh-CN" altLang="en-US" sz="3200" b="1" dirty="0"/>
          </a:p>
        </p:txBody>
      </p:sp>
      <p:sp>
        <p:nvSpPr>
          <p:cNvPr id="143" name="矩形 142"/>
          <p:cNvSpPr/>
          <p:nvPr/>
        </p:nvSpPr>
        <p:spPr>
          <a:xfrm>
            <a:off x="9838663" y="4175512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/>
              <a:t>一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5837E-6 L -0.05834 0.310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15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9991E-6 L 0.19532 0.604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30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959E-6 L -0.12066 0.537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26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0.00509 L 0.04201 0.687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41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15811568" cy="7072338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731034" y="1543051"/>
            <a:ext cx="4032249" cy="3600462"/>
          </a:xfrm>
          <a:prstGeom prst="rect">
            <a:avLst/>
          </a:prstGeom>
          <a:ln w="19050" cmpd="sng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6750084" y="3402014"/>
            <a:ext cx="4032249" cy="1587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765135" y="1619251"/>
            <a:ext cx="7390" cy="3524262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5935" y="2509833"/>
            <a:ext cx="295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田</a:t>
            </a:r>
            <a:r>
              <a:rPr lang="zh-CN" altLang="en-US" sz="7200" b="1" dirty="0" smtClean="0">
                <a:latin typeface="华文楷体" pitchFamily="2" charset="-122"/>
                <a:ea typeface="华文楷体" pitchFamily="2" charset="-122"/>
              </a:rPr>
              <a:t>字格</a:t>
            </a:r>
            <a:endParaRPr lang="zh-CN" altLang="en-US" sz="7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8763000" y="1590675"/>
            <a:ext cx="30710" cy="3606793"/>
          </a:xfrm>
          <a:prstGeom prst="line">
            <a:avLst/>
          </a:prstGeom>
          <a:noFill/>
          <a:ln w="50800" cmpd="sng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6788184" y="3381376"/>
            <a:ext cx="4032249" cy="1587"/>
          </a:xfrm>
          <a:prstGeom prst="line">
            <a:avLst/>
          </a:prstGeom>
          <a:noFill/>
          <a:ln w="50800" cmpd="sng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内容占位符 3" descr="20110521150346-844988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572"/>
          <a:stretch>
            <a:fillRect/>
          </a:stretch>
        </p:blipFill>
        <p:spPr>
          <a:xfrm>
            <a:off x="774700" y="1228724"/>
            <a:ext cx="5235575" cy="4648201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320800" y="2209800"/>
            <a:ext cx="193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FF0000"/>
                </a:solidFill>
              </a:rPr>
              <a:t>左上格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759200" y="2209800"/>
            <a:ext cx="193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FF0000"/>
                </a:solidFill>
              </a:rPr>
              <a:t>右上格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1320800" y="4191000"/>
            <a:ext cx="193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FF0000"/>
                </a:solidFill>
              </a:rPr>
              <a:t>左下格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3860800" y="4267200"/>
            <a:ext cx="193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</a:rPr>
              <a:t>右下格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689600" y="3276601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</a:rPr>
              <a:t>横中线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3071510" y="457200"/>
            <a:ext cx="67710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</a:rPr>
              <a:t>竖中线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7823200" y="1524001"/>
            <a:ext cx="4876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田字格，四方方，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写好汉字它来帮。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左上格、左下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格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,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右上格、右下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格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,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横中线、竖中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线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,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各个方位记心间。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75912" y="805934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《田字格拍手歌》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图片 11265" descr="8558096761472482748343.jpg"/>
          <p:cNvPicPr>
            <a:picLocks noChangeAspect="1" noChangeArrowheads="1"/>
          </p:cNvPicPr>
          <p:nvPr/>
        </p:nvPicPr>
        <p:blipFill>
          <a:blip r:embed="rId2" cstate="print"/>
          <a:srcRect l="5028" t="4706" r="5498" b="50922"/>
          <a:stretch>
            <a:fillRect/>
          </a:stretch>
        </p:blipFill>
        <p:spPr bwMode="auto">
          <a:xfrm>
            <a:off x="381000" y="3648075"/>
            <a:ext cx="5238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图片 11266" descr="8558096761472482748343.jpg"/>
          <p:cNvPicPr>
            <a:picLocks noChangeAspect="1" noChangeArrowheads="1"/>
          </p:cNvPicPr>
          <p:nvPr/>
        </p:nvPicPr>
        <p:blipFill>
          <a:blip r:embed="rId2" cstate="print"/>
          <a:srcRect l="5028" t="49907" r="4250" b="6551"/>
          <a:stretch>
            <a:fillRect/>
          </a:stretch>
        </p:blipFill>
        <p:spPr bwMode="auto">
          <a:xfrm>
            <a:off x="6591300" y="3121533"/>
            <a:ext cx="5000626" cy="36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云形标注 11270"/>
          <p:cNvSpPr>
            <a:spLocks noChangeArrowheads="1"/>
          </p:cNvSpPr>
          <p:nvPr/>
        </p:nvSpPr>
        <p:spPr bwMode="auto">
          <a:xfrm>
            <a:off x="6115050" y="142875"/>
            <a:ext cx="5553075" cy="315277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buFontTx/>
              <a:buNone/>
            </a:pPr>
            <a:r>
              <a:rPr lang="zh-CN" altLang="en-US" sz="2400" b="1" dirty="0" smtClean="0">
                <a:solidFill>
                  <a:srgbClr val="FF0066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写字三个一</a:t>
            </a:r>
            <a:endParaRPr lang="zh-CN" altLang="en-US" sz="2400" b="1" dirty="0" smtClean="0">
              <a:solidFill>
                <a:srgbClr val="FF0066"/>
              </a:solidFill>
              <a:latin typeface="华文楷体" pitchFamily="2" charset="-122"/>
              <a:ea typeface="华文楷体" pitchFamily="2" charset="-122"/>
            </a:endParaRPr>
          </a:p>
          <a:p>
            <a:pPr hangingPunct="0">
              <a:buFontTx/>
              <a:buNone/>
            </a:pPr>
            <a:r>
              <a:rPr lang="zh-CN" altLang="en-US" sz="2400" b="1" dirty="0" smtClean="0">
                <a:solidFill>
                  <a:srgbClr val="ED7D3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 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眼离书本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一尺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远，</a:t>
            </a:r>
            <a:endParaRPr lang="zh-CN" altLang="en-US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hangingPunct="0">
              <a:buFontTx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手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离笔尖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一寸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远，</a:t>
            </a:r>
            <a:endParaRPr lang="zh-CN" altLang="en-US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hangingPunct="0">
              <a:buFontTx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 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胸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离书桌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一拳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远，  </a:t>
            </a:r>
            <a:endParaRPr lang="zh-CN" altLang="en-US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hangingPunct="0">
              <a:buFontTx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       脚放平，踏实地。 </a:t>
            </a:r>
            <a:endParaRPr lang="zh-CN" altLang="en-US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hangingPunct="0">
              <a:buFontTx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读书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写字忘不了。</a:t>
            </a:r>
            <a:endParaRPr lang="zh-CN" altLang="en-US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hangingPunct="0">
              <a:buFontTx/>
              <a:buNone/>
            </a:pPr>
            <a:endParaRPr lang="en-US" altLang="zh-CN" sz="32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algn="ctr" hangingPunct="0">
              <a:buFontTx/>
              <a:buNone/>
            </a:pPr>
            <a:endParaRPr lang="zh-CN" altLang="en-US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图片 8" descr="86863177813105229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1" y="0"/>
            <a:ext cx="5267324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" descr="20110521150346-844988269.jpg"/>
          <p:cNvPicPr>
            <a:picLocks noChangeAspect="1"/>
          </p:cNvPicPr>
          <p:nvPr/>
        </p:nvPicPr>
        <p:blipFill>
          <a:blip r:embed="rId2" cstate="print"/>
          <a:srcRect r="5022"/>
          <a:stretch>
            <a:fillRect/>
          </a:stretch>
        </p:blipFill>
        <p:spPr bwMode="auto">
          <a:xfrm>
            <a:off x="396876" y="1476375"/>
            <a:ext cx="362267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320800" y="2143125"/>
            <a:ext cx="3556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15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</a:t>
            </a:r>
          </a:p>
        </p:txBody>
      </p:sp>
      <p:pic>
        <p:nvPicPr>
          <p:cNvPr id="32772" name="图片 6" descr="20110521150346-844988269.jpg"/>
          <p:cNvPicPr>
            <a:picLocks noChangeAspect="1"/>
          </p:cNvPicPr>
          <p:nvPr/>
        </p:nvPicPr>
        <p:blipFill>
          <a:blip r:embed="rId2" cstate="print"/>
          <a:srcRect r="5105"/>
          <a:stretch>
            <a:fillRect/>
          </a:stretch>
        </p:blipFill>
        <p:spPr bwMode="auto">
          <a:xfrm>
            <a:off x="4257676" y="1485900"/>
            <a:ext cx="3619499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5245100" y="2209800"/>
            <a:ext cx="3556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15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二</a:t>
            </a:r>
          </a:p>
        </p:txBody>
      </p:sp>
      <p:pic>
        <p:nvPicPr>
          <p:cNvPr id="32774" name="图片 8" descr="20110521150346-844988269.jpg"/>
          <p:cNvPicPr>
            <a:picLocks noChangeAspect="1"/>
          </p:cNvPicPr>
          <p:nvPr/>
        </p:nvPicPr>
        <p:blipFill>
          <a:blip r:embed="rId2" cstate="print"/>
          <a:srcRect r="4606"/>
          <a:stretch>
            <a:fillRect/>
          </a:stretch>
        </p:blipFill>
        <p:spPr bwMode="auto">
          <a:xfrm>
            <a:off x="8134351" y="1504951"/>
            <a:ext cx="3638549" cy="32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9131300" y="2171700"/>
            <a:ext cx="3556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15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097" descr="20120508113627815"/>
          <p:cNvPicPr>
            <a:picLocks noChangeAspect="1"/>
          </p:cNvPicPr>
          <p:nvPr/>
        </p:nvPicPr>
        <p:blipFill>
          <a:blip r:embed="rId2" cstate="print"/>
          <a:srcRect t="3949" b="4926"/>
          <a:stretch>
            <a:fillRect/>
          </a:stretch>
        </p:blipFill>
        <p:spPr bwMode="auto">
          <a:xfrm>
            <a:off x="4429125" y="400050"/>
            <a:ext cx="71818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任意多边形 10"/>
          <p:cNvSpPr>
            <a:spLocks/>
          </p:cNvSpPr>
          <p:nvPr/>
        </p:nvSpPr>
        <p:spPr bwMode="auto">
          <a:xfrm>
            <a:off x="7210425" y="2933700"/>
            <a:ext cx="1971675" cy="390525"/>
          </a:xfrm>
          <a:custGeom>
            <a:avLst/>
            <a:gdLst>
              <a:gd name="T0" fmla="*/ 432 w 1850"/>
              <a:gd name="T1" fmla="*/ 300 h 351"/>
              <a:gd name="T2" fmla="*/ 324 w 1850"/>
              <a:gd name="T3" fmla="*/ 329 h 351"/>
              <a:gd name="T4" fmla="*/ 244 w 1850"/>
              <a:gd name="T5" fmla="*/ 340 h 351"/>
              <a:gd name="T6" fmla="*/ 193 w 1850"/>
              <a:gd name="T7" fmla="*/ 346 h 351"/>
              <a:gd name="T8" fmla="*/ 159 w 1850"/>
              <a:gd name="T9" fmla="*/ 346 h 351"/>
              <a:gd name="T10" fmla="*/ 114 w 1850"/>
              <a:gd name="T11" fmla="*/ 329 h 351"/>
              <a:gd name="T12" fmla="*/ 57 w 1850"/>
              <a:gd name="T13" fmla="*/ 300 h 351"/>
              <a:gd name="T14" fmla="*/ 17 w 1850"/>
              <a:gd name="T15" fmla="*/ 272 h 351"/>
              <a:gd name="T16" fmla="*/ 0 w 1850"/>
              <a:gd name="T17" fmla="*/ 255 h 351"/>
              <a:gd name="T18" fmla="*/ 0 w 1850"/>
              <a:gd name="T19" fmla="*/ 244 h 351"/>
              <a:gd name="T20" fmla="*/ 23 w 1850"/>
              <a:gd name="T21" fmla="*/ 232 h 351"/>
              <a:gd name="T22" fmla="*/ 85 w 1850"/>
              <a:gd name="T23" fmla="*/ 232 h 351"/>
              <a:gd name="T24" fmla="*/ 165 w 1850"/>
              <a:gd name="T25" fmla="*/ 221 h 351"/>
              <a:gd name="T26" fmla="*/ 227 w 1850"/>
              <a:gd name="T27" fmla="*/ 210 h 351"/>
              <a:gd name="T28" fmla="*/ 284 w 1850"/>
              <a:gd name="T29" fmla="*/ 204 h 351"/>
              <a:gd name="T30" fmla="*/ 363 w 1850"/>
              <a:gd name="T31" fmla="*/ 193 h 351"/>
              <a:gd name="T32" fmla="*/ 466 w 1850"/>
              <a:gd name="T33" fmla="*/ 181 h 351"/>
              <a:gd name="T34" fmla="*/ 590 w 1850"/>
              <a:gd name="T35" fmla="*/ 159 h 351"/>
              <a:gd name="T36" fmla="*/ 732 w 1850"/>
              <a:gd name="T37" fmla="*/ 136 h 351"/>
              <a:gd name="T38" fmla="*/ 891 w 1850"/>
              <a:gd name="T39" fmla="*/ 108 h 351"/>
              <a:gd name="T40" fmla="*/ 1073 w 1850"/>
              <a:gd name="T41" fmla="*/ 79 h 351"/>
              <a:gd name="T42" fmla="*/ 1266 w 1850"/>
              <a:gd name="T43" fmla="*/ 45 h 351"/>
              <a:gd name="T44" fmla="*/ 1424 w 1850"/>
              <a:gd name="T45" fmla="*/ 23 h 351"/>
              <a:gd name="T46" fmla="*/ 1544 w 1850"/>
              <a:gd name="T47" fmla="*/ 6 h 351"/>
              <a:gd name="T48" fmla="*/ 1617 w 1850"/>
              <a:gd name="T49" fmla="*/ 0 h 351"/>
              <a:gd name="T50" fmla="*/ 1668 w 1850"/>
              <a:gd name="T51" fmla="*/ 6 h 351"/>
              <a:gd name="T52" fmla="*/ 1737 w 1850"/>
              <a:gd name="T53" fmla="*/ 34 h 351"/>
              <a:gd name="T54" fmla="*/ 1799 w 1850"/>
              <a:gd name="T55" fmla="*/ 74 h 351"/>
              <a:gd name="T56" fmla="*/ 1839 w 1850"/>
              <a:gd name="T57" fmla="*/ 113 h 351"/>
              <a:gd name="T58" fmla="*/ 1850 w 1850"/>
              <a:gd name="T59" fmla="*/ 153 h 351"/>
              <a:gd name="T60" fmla="*/ 1850 w 1850"/>
              <a:gd name="T61" fmla="*/ 170 h 351"/>
              <a:gd name="T62" fmla="*/ 1839 w 1850"/>
              <a:gd name="T63" fmla="*/ 170 h 351"/>
              <a:gd name="T64" fmla="*/ 1799 w 1850"/>
              <a:gd name="T65" fmla="*/ 176 h 351"/>
              <a:gd name="T66" fmla="*/ 1742 w 1850"/>
              <a:gd name="T67" fmla="*/ 176 h 351"/>
              <a:gd name="T68" fmla="*/ 1663 w 1850"/>
              <a:gd name="T69" fmla="*/ 176 h 351"/>
              <a:gd name="T70" fmla="*/ 1561 w 1850"/>
              <a:gd name="T71" fmla="*/ 164 h 351"/>
              <a:gd name="T72" fmla="*/ 1470 w 1850"/>
              <a:gd name="T73" fmla="*/ 164 h 351"/>
              <a:gd name="T74" fmla="*/ 1396 w 1850"/>
              <a:gd name="T75" fmla="*/ 159 h 351"/>
              <a:gd name="T76" fmla="*/ 1334 w 1850"/>
              <a:gd name="T77" fmla="*/ 159 h 351"/>
              <a:gd name="T78" fmla="*/ 1288 w 1850"/>
              <a:gd name="T79" fmla="*/ 164 h 351"/>
              <a:gd name="T80" fmla="*/ 1226 w 1850"/>
              <a:gd name="T81" fmla="*/ 170 h 351"/>
              <a:gd name="T82" fmla="*/ 1146 w 1850"/>
              <a:gd name="T83" fmla="*/ 181 h 351"/>
              <a:gd name="T84" fmla="*/ 1061 w 1850"/>
              <a:gd name="T85" fmla="*/ 193 h 351"/>
              <a:gd name="T86" fmla="*/ 897 w 1850"/>
              <a:gd name="T87" fmla="*/ 210 h 351"/>
              <a:gd name="T88" fmla="*/ 641 w 1850"/>
              <a:gd name="T89" fmla="*/ 255 h 351"/>
              <a:gd name="T90" fmla="*/ 500 w 1850"/>
              <a:gd name="T91" fmla="*/ 289 h 3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50"/>
              <a:gd name="T139" fmla="*/ 0 h 351"/>
              <a:gd name="T140" fmla="*/ 1850 w 1850"/>
              <a:gd name="T141" fmla="*/ 351 h 35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50" h="351">
                <a:moveTo>
                  <a:pt x="500" y="289"/>
                </a:moveTo>
                <a:lnTo>
                  <a:pt x="432" y="300"/>
                </a:lnTo>
                <a:lnTo>
                  <a:pt x="375" y="317"/>
                </a:lnTo>
                <a:lnTo>
                  <a:pt x="324" y="329"/>
                </a:lnTo>
                <a:lnTo>
                  <a:pt x="278" y="334"/>
                </a:lnTo>
                <a:lnTo>
                  <a:pt x="244" y="340"/>
                </a:lnTo>
                <a:lnTo>
                  <a:pt x="216" y="346"/>
                </a:lnTo>
                <a:lnTo>
                  <a:pt x="193" y="346"/>
                </a:lnTo>
                <a:lnTo>
                  <a:pt x="182" y="351"/>
                </a:lnTo>
                <a:lnTo>
                  <a:pt x="159" y="346"/>
                </a:lnTo>
                <a:lnTo>
                  <a:pt x="137" y="340"/>
                </a:lnTo>
                <a:lnTo>
                  <a:pt x="114" y="329"/>
                </a:lnTo>
                <a:lnTo>
                  <a:pt x="85" y="312"/>
                </a:lnTo>
                <a:lnTo>
                  <a:pt x="57" y="300"/>
                </a:lnTo>
                <a:lnTo>
                  <a:pt x="34" y="289"/>
                </a:lnTo>
                <a:lnTo>
                  <a:pt x="17" y="272"/>
                </a:lnTo>
                <a:lnTo>
                  <a:pt x="6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4"/>
                </a:lnTo>
                <a:lnTo>
                  <a:pt x="6" y="238"/>
                </a:lnTo>
                <a:lnTo>
                  <a:pt x="23" y="232"/>
                </a:lnTo>
                <a:lnTo>
                  <a:pt x="51" y="232"/>
                </a:lnTo>
                <a:lnTo>
                  <a:pt x="85" y="232"/>
                </a:lnTo>
                <a:lnTo>
                  <a:pt x="119" y="227"/>
                </a:lnTo>
                <a:lnTo>
                  <a:pt x="165" y="221"/>
                </a:lnTo>
                <a:lnTo>
                  <a:pt x="205" y="215"/>
                </a:lnTo>
                <a:lnTo>
                  <a:pt x="227" y="210"/>
                </a:lnTo>
                <a:lnTo>
                  <a:pt x="256" y="210"/>
                </a:lnTo>
                <a:lnTo>
                  <a:pt x="284" y="204"/>
                </a:lnTo>
                <a:lnTo>
                  <a:pt x="324" y="198"/>
                </a:lnTo>
                <a:lnTo>
                  <a:pt x="363" y="193"/>
                </a:lnTo>
                <a:lnTo>
                  <a:pt x="415" y="187"/>
                </a:lnTo>
                <a:lnTo>
                  <a:pt x="466" y="181"/>
                </a:lnTo>
                <a:lnTo>
                  <a:pt x="528" y="170"/>
                </a:lnTo>
                <a:lnTo>
                  <a:pt x="590" y="159"/>
                </a:lnTo>
                <a:lnTo>
                  <a:pt x="658" y="147"/>
                </a:lnTo>
                <a:lnTo>
                  <a:pt x="732" y="136"/>
                </a:lnTo>
                <a:lnTo>
                  <a:pt x="812" y="125"/>
                </a:lnTo>
                <a:lnTo>
                  <a:pt x="891" y="108"/>
                </a:lnTo>
                <a:lnTo>
                  <a:pt x="982" y="96"/>
                </a:lnTo>
                <a:lnTo>
                  <a:pt x="1073" y="79"/>
                </a:lnTo>
                <a:lnTo>
                  <a:pt x="1175" y="62"/>
                </a:lnTo>
                <a:lnTo>
                  <a:pt x="1266" y="45"/>
                </a:lnTo>
                <a:lnTo>
                  <a:pt x="1351" y="34"/>
                </a:lnTo>
                <a:lnTo>
                  <a:pt x="1424" y="23"/>
                </a:lnTo>
                <a:lnTo>
                  <a:pt x="1493" y="11"/>
                </a:lnTo>
                <a:lnTo>
                  <a:pt x="1544" y="6"/>
                </a:lnTo>
                <a:lnTo>
                  <a:pt x="1583" y="0"/>
                </a:lnTo>
                <a:lnTo>
                  <a:pt x="1617" y="0"/>
                </a:lnTo>
                <a:lnTo>
                  <a:pt x="1640" y="0"/>
                </a:lnTo>
                <a:lnTo>
                  <a:pt x="1668" y="6"/>
                </a:lnTo>
                <a:lnTo>
                  <a:pt x="1702" y="17"/>
                </a:lnTo>
                <a:lnTo>
                  <a:pt x="1737" y="34"/>
                </a:lnTo>
                <a:lnTo>
                  <a:pt x="1771" y="51"/>
                </a:lnTo>
                <a:lnTo>
                  <a:pt x="1799" y="74"/>
                </a:lnTo>
                <a:lnTo>
                  <a:pt x="1822" y="96"/>
                </a:lnTo>
                <a:lnTo>
                  <a:pt x="1839" y="113"/>
                </a:lnTo>
                <a:lnTo>
                  <a:pt x="1844" y="136"/>
                </a:lnTo>
                <a:lnTo>
                  <a:pt x="1850" y="153"/>
                </a:lnTo>
                <a:lnTo>
                  <a:pt x="1850" y="164"/>
                </a:lnTo>
                <a:lnTo>
                  <a:pt x="1850" y="170"/>
                </a:lnTo>
                <a:lnTo>
                  <a:pt x="1844" y="170"/>
                </a:lnTo>
                <a:lnTo>
                  <a:pt x="1839" y="170"/>
                </a:lnTo>
                <a:lnTo>
                  <a:pt x="1822" y="176"/>
                </a:lnTo>
                <a:lnTo>
                  <a:pt x="1799" y="176"/>
                </a:lnTo>
                <a:lnTo>
                  <a:pt x="1776" y="176"/>
                </a:lnTo>
                <a:lnTo>
                  <a:pt x="1742" y="176"/>
                </a:lnTo>
                <a:lnTo>
                  <a:pt x="1702" y="176"/>
                </a:lnTo>
                <a:lnTo>
                  <a:pt x="1663" y="176"/>
                </a:lnTo>
                <a:lnTo>
                  <a:pt x="1612" y="170"/>
                </a:lnTo>
                <a:lnTo>
                  <a:pt x="1561" y="164"/>
                </a:lnTo>
                <a:lnTo>
                  <a:pt x="1515" y="164"/>
                </a:lnTo>
                <a:lnTo>
                  <a:pt x="1470" y="164"/>
                </a:lnTo>
                <a:lnTo>
                  <a:pt x="1430" y="164"/>
                </a:lnTo>
                <a:lnTo>
                  <a:pt x="1396" y="159"/>
                </a:lnTo>
                <a:lnTo>
                  <a:pt x="1362" y="159"/>
                </a:lnTo>
                <a:lnTo>
                  <a:pt x="1334" y="159"/>
                </a:lnTo>
                <a:lnTo>
                  <a:pt x="1311" y="159"/>
                </a:lnTo>
                <a:lnTo>
                  <a:pt x="1288" y="164"/>
                </a:lnTo>
                <a:lnTo>
                  <a:pt x="1260" y="170"/>
                </a:lnTo>
                <a:lnTo>
                  <a:pt x="1226" y="170"/>
                </a:lnTo>
                <a:lnTo>
                  <a:pt x="1186" y="176"/>
                </a:lnTo>
                <a:lnTo>
                  <a:pt x="1146" y="181"/>
                </a:lnTo>
                <a:lnTo>
                  <a:pt x="1107" y="187"/>
                </a:lnTo>
                <a:lnTo>
                  <a:pt x="1061" y="193"/>
                </a:lnTo>
                <a:lnTo>
                  <a:pt x="1010" y="198"/>
                </a:lnTo>
                <a:lnTo>
                  <a:pt x="897" y="210"/>
                </a:lnTo>
                <a:lnTo>
                  <a:pt x="772" y="232"/>
                </a:lnTo>
                <a:lnTo>
                  <a:pt x="641" y="255"/>
                </a:lnTo>
                <a:lnTo>
                  <a:pt x="573" y="272"/>
                </a:lnTo>
                <a:lnTo>
                  <a:pt x="500" y="289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4318" y="2425184"/>
            <a:ext cx="3427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认识笔画“横”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9722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图片 4097" descr="20120508113627815"/>
          <p:cNvPicPr>
            <a:picLocks noChangeAspect="1"/>
          </p:cNvPicPr>
          <p:nvPr/>
        </p:nvPicPr>
        <p:blipFill>
          <a:blip r:embed="rId2" cstate="print"/>
          <a:srcRect t="4266" b="5459"/>
          <a:stretch>
            <a:fillRect/>
          </a:stretch>
        </p:blipFill>
        <p:spPr bwMode="auto">
          <a:xfrm>
            <a:off x="2190750" y="285750"/>
            <a:ext cx="826558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任意多边形 1"/>
          <p:cNvSpPr/>
          <p:nvPr/>
        </p:nvSpPr>
        <p:spPr>
          <a:xfrm>
            <a:off x="5056717" y="2905125"/>
            <a:ext cx="2514600" cy="457200"/>
          </a:xfrm>
          <a:custGeom>
            <a:avLst/>
            <a:gdLst/>
            <a:ahLst/>
            <a:cxnLst/>
            <a:rect l="0" t="0" r="0" b="0"/>
            <a:pathLst>
              <a:path w="1850" h="351">
                <a:moveTo>
                  <a:pt x="500" y="289"/>
                </a:moveTo>
                <a:lnTo>
                  <a:pt x="432" y="300"/>
                </a:lnTo>
                <a:lnTo>
                  <a:pt x="375" y="317"/>
                </a:lnTo>
                <a:lnTo>
                  <a:pt x="324" y="329"/>
                </a:lnTo>
                <a:lnTo>
                  <a:pt x="278" y="334"/>
                </a:lnTo>
                <a:lnTo>
                  <a:pt x="244" y="340"/>
                </a:lnTo>
                <a:lnTo>
                  <a:pt x="216" y="346"/>
                </a:lnTo>
                <a:lnTo>
                  <a:pt x="193" y="346"/>
                </a:lnTo>
                <a:lnTo>
                  <a:pt x="182" y="351"/>
                </a:lnTo>
                <a:lnTo>
                  <a:pt x="159" y="346"/>
                </a:lnTo>
                <a:lnTo>
                  <a:pt x="137" y="340"/>
                </a:lnTo>
                <a:lnTo>
                  <a:pt x="114" y="329"/>
                </a:lnTo>
                <a:lnTo>
                  <a:pt x="85" y="312"/>
                </a:lnTo>
                <a:lnTo>
                  <a:pt x="57" y="300"/>
                </a:lnTo>
                <a:lnTo>
                  <a:pt x="34" y="289"/>
                </a:lnTo>
                <a:lnTo>
                  <a:pt x="17" y="272"/>
                </a:lnTo>
                <a:lnTo>
                  <a:pt x="6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4"/>
                </a:lnTo>
                <a:lnTo>
                  <a:pt x="6" y="238"/>
                </a:lnTo>
                <a:lnTo>
                  <a:pt x="23" y="232"/>
                </a:lnTo>
                <a:lnTo>
                  <a:pt x="51" y="232"/>
                </a:lnTo>
                <a:lnTo>
                  <a:pt x="85" y="232"/>
                </a:lnTo>
                <a:lnTo>
                  <a:pt x="119" y="227"/>
                </a:lnTo>
                <a:lnTo>
                  <a:pt x="165" y="221"/>
                </a:lnTo>
                <a:lnTo>
                  <a:pt x="205" y="215"/>
                </a:lnTo>
                <a:lnTo>
                  <a:pt x="227" y="210"/>
                </a:lnTo>
                <a:lnTo>
                  <a:pt x="256" y="210"/>
                </a:lnTo>
                <a:lnTo>
                  <a:pt x="284" y="204"/>
                </a:lnTo>
                <a:lnTo>
                  <a:pt x="324" y="198"/>
                </a:lnTo>
                <a:lnTo>
                  <a:pt x="363" y="193"/>
                </a:lnTo>
                <a:lnTo>
                  <a:pt x="415" y="187"/>
                </a:lnTo>
                <a:lnTo>
                  <a:pt x="466" y="181"/>
                </a:lnTo>
                <a:lnTo>
                  <a:pt x="528" y="170"/>
                </a:lnTo>
                <a:lnTo>
                  <a:pt x="590" y="159"/>
                </a:lnTo>
                <a:lnTo>
                  <a:pt x="658" y="147"/>
                </a:lnTo>
                <a:lnTo>
                  <a:pt x="732" y="136"/>
                </a:lnTo>
                <a:lnTo>
                  <a:pt x="812" y="125"/>
                </a:lnTo>
                <a:lnTo>
                  <a:pt x="891" y="108"/>
                </a:lnTo>
                <a:lnTo>
                  <a:pt x="982" y="96"/>
                </a:lnTo>
                <a:lnTo>
                  <a:pt x="1073" y="79"/>
                </a:lnTo>
                <a:lnTo>
                  <a:pt x="1175" y="62"/>
                </a:lnTo>
                <a:lnTo>
                  <a:pt x="1266" y="45"/>
                </a:lnTo>
                <a:lnTo>
                  <a:pt x="1351" y="34"/>
                </a:lnTo>
                <a:lnTo>
                  <a:pt x="1424" y="23"/>
                </a:lnTo>
                <a:lnTo>
                  <a:pt x="1493" y="11"/>
                </a:lnTo>
                <a:lnTo>
                  <a:pt x="1544" y="6"/>
                </a:lnTo>
                <a:lnTo>
                  <a:pt x="1583" y="0"/>
                </a:lnTo>
                <a:lnTo>
                  <a:pt x="1617" y="0"/>
                </a:lnTo>
                <a:lnTo>
                  <a:pt x="1640" y="0"/>
                </a:lnTo>
                <a:lnTo>
                  <a:pt x="1668" y="6"/>
                </a:lnTo>
                <a:lnTo>
                  <a:pt x="1702" y="17"/>
                </a:lnTo>
                <a:lnTo>
                  <a:pt x="1737" y="34"/>
                </a:lnTo>
                <a:lnTo>
                  <a:pt x="1771" y="51"/>
                </a:lnTo>
                <a:lnTo>
                  <a:pt x="1799" y="74"/>
                </a:lnTo>
                <a:lnTo>
                  <a:pt x="1822" y="96"/>
                </a:lnTo>
                <a:lnTo>
                  <a:pt x="1839" y="113"/>
                </a:lnTo>
                <a:lnTo>
                  <a:pt x="1844" y="136"/>
                </a:lnTo>
                <a:lnTo>
                  <a:pt x="1850" y="153"/>
                </a:lnTo>
                <a:lnTo>
                  <a:pt x="1850" y="164"/>
                </a:lnTo>
                <a:lnTo>
                  <a:pt x="1850" y="170"/>
                </a:lnTo>
                <a:lnTo>
                  <a:pt x="1844" y="170"/>
                </a:lnTo>
                <a:lnTo>
                  <a:pt x="1839" y="170"/>
                </a:lnTo>
                <a:lnTo>
                  <a:pt x="1822" y="176"/>
                </a:lnTo>
                <a:lnTo>
                  <a:pt x="1799" y="176"/>
                </a:lnTo>
                <a:lnTo>
                  <a:pt x="1776" y="176"/>
                </a:lnTo>
                <a:lnTo>
                  <a:pt x="1742" y="176"/>
                </a:lnTo>
                <a:lnTo>
                  <a:pt x="1702" y="176"/>
                </a:lnTo>
                <a:lnTo>
                  <a:pt x="1663" y="176"/>
                </a:lnTo>
                <a:lnTo>
                  <a:pt x="1612" y="170"/>
                </a:lnTo>
                <a:lnTo>
                  <a:pt x="1561" y="164"/>
                </a:lnTo>
                <a:lnTo>
                  <a:pt x="1515" y="164"/>
                </a:lnTo>
                <a:lnTo>
                  <a:pt x="1470" y="164"/>
                </a:lnTo>
                <a:lnTo>
                  <a:pt x="1430" y="164"/>
                </a:lnTo>
                <a:lnTo>
                  <a:pt x="1396" y="159"/>
                </a:lnTo>
                <a:lnTo>
                  <a:pt x="1362" y="159"/>
                </a:lnTo>
                <a:lnTo>
                  <a:pt x="1334" y="159"/>
                </a:lnTo>
                <a:lnTo>
                  <a:pt x="1311" y="159"/>
                </a:lnTo>
                <a:lnTo>
                  <a:pt x="1288" y="164"/>
                </a:lnTo>
                <a:lnTo>
                  <a:pt x="1260" y="170"/>
                </a:lnTo>
                <a:lnTo>
                  <a:pt x="1226" y="170"/>
                </a:lnTo>
                <a:lnTo>
                  <a:pt x="1186" y="176"/>
                </a:lnTo>
                <a:lnTo>
                  <a:pt x="1146" y="181"/>
                </a:lnTo>
                <a:lnTo>
                  <a:pt x="1107" y="187"/>
                </a:lnTo>
                <a:lnTo>
                  <a:pt x="1061" y="193"/>
                </a:lnTo>
                <a:lnTo>
                  <a:pt x="1010" y="198"/>
                </a:lnTo>
                <a:lnTo>
                  <a:pt x="897" y="210"/>
                </a:lnTo>
                <a:lnTo>
                  <a:pt x="772" y="232"/>
                </a:lnTo>
                <a:lnTo>
                  <a:pt x="641" y="255"/>
                </a:lnTo>
                <a:lnTo>
                  <a:pt x="573" y="272"/>
                </a:lnTo>
                <a:lnTo>
                  <a:pt x="500" y="289"/>
                </a:lnTo>
                <a:lnTo>
                  <a:pt x="500" y="28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102" name="任意多边形 4101"/>
          <p:cNvSpPr>
            <a:spLocks/>
          </p:cNvSpPr>
          <p:nvPr/>
        </p:nvSpPr>
        <p:spPr bwMode="auto">
          <a:xfrm>
            <a:off x="5075767" y="2914650"/>
            <a:ext cx="2514600" cy="457200"/>
          </a:xfrm>
          <a:custGeom>
            <a:avLst/>
            <a:gdLst>
              <a:gd name="T0" fmla="*/ 432 w 1850"/>
              <a:gd name="T1" fmla="*/ 300 h 351"/>
              <a:gd name="T2" fmla="*/ 324 w 1850"/>
              <a:gd name="T3" fmla="*/ 329 h 351"/>
              <a:gd name="T4" fmla="*/ 244 w 1850"/>
              <a:gd name="T5" fmla="*/ 340 h 351"/>
              <a:gd name="T6" fmla="*/ 193 w 1850"/>
              <a:gd name="T7" fmla="*/ 346 h 351"/>
              <a:gd name="T8" fmla="*/ 159 w 1850"/>
              <a:gd name="T9" fmla="*/ 346 h 351"/>
              <a:gd name="T10" fmla="*/ 114 w 1850"/>
              <a:gd name="T11" fmla="*/ 329 h 351"/>
              <a:gd name="T12" fmla="*/ 57 w 1850"/>
              <a:gd name="T13" fmla="*/ 300 h 351"/>
              <a:gd name="T14" fmla="*/ 17 w 1850"/>
              <a:gd name="T15" fmla="*/ 272 h 351"/>
              <a:gd name="T16" fmla="*/ 0 w 1850"/>
              <a:gd name="T17" fmla="*/ 255 h 351"/>
              <a:gd name="T18" fmla="*/ 0 w 1850"/>
              <a:gd name="T19" fmla="*/ 244 h 351"/>
              <a:gd name="T20" fmla="*/ 23 w 1850"/>
              <a:gd name="T21" fmla="*/ 232 h 351"/>
              <a:gd name="T22" fmla="*/ 85 w 1850"/>
              <a:gd name="T23" fmla="*/ 232 h 351"/>
              <a:gd name="T24" fmla="*/ 165 w 1850"/>
              <a:gd name="T25" fmla="*/ 221 h 351"/>
              <a:gd name="T26" fmla="*/ 227 w 1850"/>
              <a:gd name="T27" fmla="*/ 210 h 351"/>
              <a:gd name="T28" fmla="*/ 284 w 1850"/>
              <a:gd name="T29" fmla="*/ 204 h 351"/>
              <a:gd name="T30" fmla="*/ 363 w 1850"/>
              <a:gd name="T31" fmla="*/ 193 h 351"/>
              <a:gd name="T32" fmla="*/ 466 w 1850"/>
              <a:gd name="T33" fmla="*/ 181 h 351"/>
              <a:gd name="T34" fmla="*/ 590 w 1850"/>
              <a:gd name="T35" fmla="*/ 159 h 351"/>
              <a:gd name="T36" fmla="*/ 732 w 1850"/>
              <a:gd name="T37" fmla="*/ 136 h 351"/>
              <a:gd name="T38" fmla="*/ 891 w 1850"/>
              <a:gd name="T39" fmla="*/ 108 h 351"/>
              <a:gd name="T40" fmla="*/ 1073 w 1850"/>
              <a:gd name="T41" fmla="*/ 79 h 351"/>
              <a:gd name="T42" fmla="*/ 1266 w 1850"/>
              <a:gd name="T43" fmla="*/ 45 h 351"/>
              <a:gd name="T44" fmla="*/ 1424 w 1850"/>
              <a:gd name="T45" fmla="*/ 23 h 351"/>
              <a:gd name="T46" fmla="*/ 1544 w 1850"/>
              <a:gd name="T47" fmla="*/ 6 h 351"/>
              <a:gd name="T48" fmla="*/ 1617 w 1850"/>
              <a:gd name="T49" fmla="*/ 0 h 351"/>
              <a:gd name="T50" fmla="*/ 1668 w 1850"/>
              <a:gd name="T51" fmla="*/ 6 h 351"/>
              <a:gd name="T52" fmla="*/ 1737 w 1850"/>
              <a:gd name="T53" fmla="*/ 34 h 351"/>
              <a:gd name="T54" fmla="*/ 1799 w 1850"/>
              <a:gd name="T55" fmla="*/ 74 h 351"/>
              <a:gd name="T56" fmla="*/ 1839 w 1850"/>
              <a:gd name="T57" fmla="*/ 113 h 351"/>
              <a:gd name="T58" fmla="*/ 1850 w 1850"/>
              <a:gd name="T59" fmla="*/ 153 h 351"/>
              <a:gd name="T60" fmla="*/ 1850 w 1850"/>
              <a:gd name="T61" fmla="*/ 170 h 351"/>
              <a:gd name="T62" fmla="*/ 1839 w 1850"/>
              <a:gd name="T63" fmla="*/ 170 h 351"/>
              <a:gd name="T64" fmla="*/ 1799 w 1850"/>
              <a:gd name="T65" fmla="*/ 176 h 351"/>
              <a:gd name="T66" fmla="*/ 1742 w 1850"/>
              <a:gd name="T67" fmla="*/ 176 h 351"/>
              <a:gd name="T68" fmla="*/ 1663 w 1850"/>
              <a:gd name="T69" fmla="*/ 176 h 351"/>
              <a:gd name="T70" fmla="*/ 1561 w 1850"/>
              <a:gd name="T71" fmla="*/ 164 h 351"/>
              <a:gd name="T72" fmla="*/ 1470 w 1850"/>
              <a:gd name="T73" fmla="*/ 164 h 351"/>
              <a:gd name="T74" fmla="*/ 1396 w 1850"/>
              <a:gd name="T75" fmla="*/ 159 h 351"/>
              <a:gd name="T76" fmla="*/ 1334 w 1850"/>
              <a:gd name="T77" fmla="*/ 159 h 351"/>
              <a:gd name="T78" fmla="*/ 1288 w 1850"/>
              <a:gd name="T79" fmla="*/ 164 h 351"/>
              <a:gd name="T80" fmla="*/ 1226 w 1850"/>
              <a:gd name="T81" fmla="*/ 170 h 351"/>
              <a:gd name="T82" fmla="*/ 1146 w 1850"/>
              <a:gd name="T83" fmla="*/ 181 h 351"/>
              <a:gd name="T84" fmla="*/ 1061 w 1850"/>
              <a:gd name="T85" fmla="*/ 193 h 351"/>
              <a:gd name="T86" fmla="*/ 897 w 1850"/>
              <a:gd name="T87" fmla="*/ 210 h 351"/>
              <a:gd name="T88" fmla="*/ 641 w 1850"/>
              <a:gd name="T89" fmla="*/ 255 h 351"/>
              <a:gd name="T90" fmla="*/ 500 w 1850"/>
              <a:gd name="T91" fmla="*/ 289 h 3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50"/>
              <a:gd name="T139" fmla="*/ 0 h 351"/>
              <a:gd name="T140" fmla="*/ 1850 w 1850"/>
              <a:gd name="T141" fmla="*/ 351 h 35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50" h="351">
                <a:moveTo>
                  <a:pt x="500" y="289"/>
                </a:moveTo>
                <a:lnTo>
                  <a:pt x="432" y="300"/>
                </a:lnTo>
                <a:lnTo>
                  <a:pt x="375" y="317"/>
                </a:lnTo>
                <a:lnTo>
                  <a:pt x="324" y="329"/>
                </a:lnTo>
                <a:lnTo>
                  <a:pt x="278" y="334"/>
                </a:lnTo>
                <a:lnTo>
                  <a:pt x="244" y="340"/>
                </a:lnTo>
                <a:lnTo>
                  <a:pt x="216" y="346"/>
                </a:lnTo>
                <a:lnTo>
                  <a:pt x="193" y="346"/>
                </a:lnTo>
                <a:lnTo>
                  <a:pt x="182" y="351"/>
                </a:lnTo>
                <a:lnTo>
                  <a:pt x="159" y="346"/>
                </a:lnTo>
                <a:lnTo>
                  <a:pt x="137" y="340"/>
                </a:lnTo>
                <a:lnTo>
                  <a:pt x="114" y="329"/>
                </a:lnTo>
                <a:lnTo>
                  <a:pt x="85" y="312"/>
                </a:lnTo>
                <a:lnTo>
                  <a:pt x="57" y="300"/>
                </a:lnTo>
                <a:lnTo>
                  <a:pt x="34" y="289"/>
                </a:lnTo>
                <a:lnTo>
                  <a:pt x="17" y="272"/>
                </a:lnTo>
                <a:lnTo>
                  <a:pt x="6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4"/>
                </a:lnTo>
                <a:lnTo>
                  <a:pt x="6" y="238"/>
                </a:lnTo>
                <a:lnTo>
                  <a:pt x="23" y="232"/>
                </a:lnTo>
                <a:lnTo>
                  <a:pt x="51" y="232"/>
                </a:lnTo>
                <a:lnTo>
                  <a:pt x="85" y="232"/>
                </a:lnTo>
                <a:lnTo>
                  <a:pt x="119" y="227"/>
                </a:lnTo>
                <a:lnTo>
                  <a:pt x="165" y="221"/>
                </a:lnTo>
                <a:lnTo>
                  <a:pt x="205" y="215"/>
                </a:lnTo>
                <a:lnTo>
                  <a:pt x="227" y="210"/>
                </a:lnTo>
                <a:lnTo>
                  <a:pt x="256" y="210"/>
                </a:lnTo>
                <a:lnTo>
                  <a:pt x="284" y="204"/>
                </a:lnTo>
                <a:lnTo>
                  <a:pt x="324" y="198"/>
                </a:lnTo>
                <a:lnTo>
                  <a:pt x="363" y="193"/>
                </a:lnTo>
                <a:lnTo>
                  <a:pt x="415" y="187"/>
                </a:lnTo>
                <a:lnTo>
                  <a:pt x="466" y="181"/>
                </a:lnTo>
                <a:lnTo>
                  <a:pt x="528" y="170"/>
                </a:lnTo>
                <a:lnTo>
                  <a:pt x="590" y="159"/>
                </a:lnTo>
                <a:lnTo>
                  <a:pt x="658" y="147"/>
                </a:lnTo>
                <a:lnTo>
                  <a:pt x="732" y="136"/>
                </a:lnTo>
                <a:lnTo>
                  <a:pt x="812" y="125"/>
                </a:lnTo>
                <a:lnTo>
                  <a:pt x="891" y="108"/>
                </a:lnTo>
                <a:lnTo>
                  <a:pt x="982" y="96"/>
                </a:lnTo>
                <a:lnTo>
                  <a:pt x="1073" y="79"/>
                </a:lnTo>
                <a:lnTo>
                  <a:pt x="1175" y="62"/>
                </a:lnTo>
                <a:lnTo>
                  <a:pt x="1266" y="45"/>
                </a:lnTo>
                <a:lnTo>
                  <a:pt x="1351" y="34"/>
                </a:lnTo>
                <a:lnTo>
                  <a:pt x="1424" y="23"/>
                </a:lnTo>
                <a:lnTo>
                  <a:pt x="1493" y="11"/>
                </a:lnTo>
                <a:lnTo>
                  <a:pt x="1544" y="6"/>
                </a:lnTo>
                <a:lnTo>
                  <a:pt x="1583" y="0"/>
                </a:lnTo>
                <a:lnTo>
                  <a:pt x="1617" y="0"/>
                </a:lnTo>
                <a:lnTo>
                  <a:pt x="1640" y="0"/>
                </a:lnTo>
                <a:lnTo>
                  <a:pt x="1668" y="6"/>
                </a:lnTo>
                <a:lnTo>
                  <a:pt x="1702" y="17"/>
                </a:lnTo>
                <a:lnTo>
                  <a:pt x="1737" y="34"/>
                </a:lnTo>
                <a:lnTo>
                  <a:pt x="1771" y="51"/>
                </a:lnTo>
                <a:lnTo>
                  <a:pt x="1799" y="74"/>
                </a:lnTo>
                <a:lnTo>
                  <a:pt x="1822" y="96"/>
                </a:lnTo>
                <a:lnTo>
                  <a:pt x="1839" y="113"/>
                </a:lnTo>
                <a:lnTo>
                  <a:pt x="1844" y="136"/>
                </a:lnTo>
                <a:lnTo>
                  <a:pt x="1850" y="153"/>
                </a:lnTo>
                <a:lnTo>
                  <a:pt x="1850" y="164"/>
                </a:lnTo>
                <a:lnTo>
                  <a:pt x="1850" y="170"/>
                </a:lnTo>
                <a:lnTo>
                  <a:pt x="1844" y="170"/>
                </a:lnTo>
                <a:lnTo>
                  <a:pt x="1839" y="170"/>
                </a:lnTo>
                <a:lnTo>
                  <a:pt x="1822" y="176"/>
                </a:lnTo>
                <a:lnTo>
                  <a:pt x="1799" y="176"/>
                </a:lnTo>
                <a:lnTo>
                  <a:pt x="1776" y="176"/>
                </a:lnTo>
                <a:lnTo>
                  <a:pt x="1742" y="176"/>
                </a:lnTo>
                <a:lnTo>
                  <a:pt x="1702" y="176"/>
                </a:lnTo>
                <a:lnTo>
                  <a:pt x="1663" y="176"/>
                </a:lnTo>
                <a:lnTo>
                  <a:pt x="1612" y="170"/>
                </a:lnTo>
                <a:lnTo>
                  <a:pt x="1561" y="164"/>
                </a:lnTo>
                <a:lnTo>
                  <a:pt x="1515" y="164"/>
                </a:lnTo>
                <a:lnTo>
                  <a:pt x="1470" y="164"/>
                </a:lnTo>
                <a:lnTo>
                  <a:pt x="1430" y="164"/>
                </a:lnTo>
                <a:lnTo>
                  <a:pt x="1396" y="159"/>
                </a:lnTo>
                <a:lnTo>
                  <a:pt x="1362" y="159"/>
                </a:lnTo>
                <a:lnTo>
                  <a:pt x="1334" y="159"/>
                </a:lnTo>
                <a:lnTo>
                  <a:pt x="1311" y="159"/>
                </a:lnTo>
                <a:lnTo>
                  <a:pt x="1288" y="164"/>
                </a:lnTo>
                <a:lnTo>
                  <a:pt x="1260" y="170"/>
                </a:lnTo>
                <a:lnTo>
                  <a:pt x="1226" y="170"/>
                </a:lnTo>
                <a:lnTo>
                  <a:pt x="1186" y="176"/>
                </a:lnTo>
                <a:lnTo>
                  <a:pt x="1146" y="181"/>
                </a:lnTo>
                <a:lnTo>
                  <a:pt x="1107" y="187"/>
                </a:lnTo>
                <a:lnTo>
                  <a:pt x="1061" y="193"/>
                </a:lnTo>
                <a:lnTo>
                  <a:pt x="1010" y="198"/>
                </a:lnTo>
                <a:lnTo>
                  <a:pt x="897" y="210"/>
                </a:lnTo>
                <a:lnTo>
                  <a:pt x="772" y="232"/>
                </a:lnTo>
                <a:lnTo>
                  <a:pt x="641" y="255"/>
                </a:lnTo>
                <a:lnTo>
                  <a:pt x="573" y="272"/>
                </a:lnTo>
                <a:lnTo>
                  <a:pt x="500" y="289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动作按钮: 自定义 6">
            <a:hlinkClick r:id="" action="ppaction://noaction"/>
          </p:cNvPr>
          <p:cNvSpPr/>
          <p:nvPr/>
        </p:nvSpPr>
        <p:spPr>
          <a:xfrm>
            <a:off x="423334" y="438151"/>
            <a:ext cx="941917" cy="974725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一</a:t>
            </a:r>
          </a:p>
        </p:txBody>
      </p:sp>
      <p:sp>
        <p:nvSpPr>
          <p:cNvPr id="8" name="动作按钮: 自定义 7">
            <a:hlinkClick r:id="" action="ppaction://noaction"/>
          </p:cNvPr>
          <p:cNvSpPr/>
          <p:nvPr/>
        </p:nvSpPr>
        <p:spPr>
          <a:xfrm>
            <a:off x="423334" y="1825626"/>
            <a:ext cx="941917" cy="976313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二</a:t>
            </a:r>
          </a:p>
        </p:txBody>
      </p:sp>
      <p:sp>
        <p:nvSpPr>
          <p:cNvPr id="9" name="动作按钮: 自定义 8">
            <a:hlinkClick r:id="rId3" action="ppaction://hlinksldjump"/>
          </p:cNvPr>
          <p:cNvSpPr/>
          <p:nvPr/>
        </p:nvSpPr>
        <p:spPr>
          <a:xfrm>
            <a:off x="423334" y="3214688"/>
            <a:ext cx="941917" cy="976312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三</a:t>
            </a:r>
          </a:p>
        </p:txBody>
      </p:sp>
      <p:sp>
        <p:nvSpPr>
          <p:cNvPr id="10" name="动作按钮: 自定义 9">
            <a:hlinkClick r:id="rId4" action="ppaction://hlinksldjump"/>
          </p:cNvPr>
          <p:cNvSpPr/>
          <p:nvPr/>
        </p:nvSpPr>
        <p:spPr>
          <a:xfrm>
            <a:off x="423334" y="4445001"/>
            <a:ext cx="941917" cy="976313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5117" y="5526088"/>
            <a:ext cx="5621867" cy="58637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书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写指导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写在横中线上，字要居中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图片 5121" descr="20120508113627815"/>
          <p:cNvPicPr>
            <a:picLocks noChangeAspect="1"/>
          </p:cNvPicPr>
          <p:nvPr/>
        </p:nvPicPr>
        <p:blipFill>
          <a:blip r:embed="rId2" cstate="print"/>
          <a:srcRect t="4948" b="5724"/>
          <a:stretch>
            <a:fillRect/>
          </a:stretch>
        </p:blipFill>
        <p:spPr bwMode="auto">
          <a:xfrm>
            <a:off x="1526117" y="285750"/>
            <a:ext cx="9065683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任意多边形 1"/>
          <p:cNvSpPr/>
          <p:nvPr/>
        </p:nvSpPr>
        <p:spPr>
          <a:xfrm>
            <a:off x="5418667" y="2508250"/>
            <a:ext cx="1447800" cy="457200"/>
          </a:xfrm>
          <a:custGeom>
            <a:avLst/>
            <a:gdLst/>
            <a:ahLst/>
            <a:cxnLst/>
            <a:rect l="0" t="0" r="0" b="0"/>
            <a:pathLst>
              <a:path w="1066" h="329">
                <a:moveTo>
                  <a:pt x="431" y="131"/>
                </a:moveTo>
                <a:lnTo>
                  <a:pt x="482" y="114"/>
                </a:lnTo>
                <a:lnTo>
                  <a:pt x="533" y="102"/>
                </a:lnTo>
                <a:lnTo>
                  <a:pt x="579" y="85"/>
                </a:lnTo>
                <a:lnTo>
                  <a:pt x="618" y="74"/>
                </a:lnTo>
                <a:lnTo>
                  <a:pt x="664" y="63"/>
                </a:lnTo>
                <a:lnTo>
                  <a:pt x="698" y="51"/>
                </a:lnTo>
                <a:lnTo>
                  <a:pt x="732" y="46"/>
                </a:lnTo>
                <a:lnTo>
                  <a:pt x="760" y="34"/>
                </a:lnTo>
                <a:lnTo>
                  <a:pt x="789" y="29"/>
                </a:lnTo>
                <a:lnTo>
                  <a:pt x="811" y="17"/>
                </a:lnTo>
                <a:lnTo>
                  <a:pt x="834" y="12"/>
                </a:lnTo>
                <a:lnTo>
                  <a:pt x="851" y="12"/>
                </a:lnTo>
                <a:lnTo>
                  <a:pt x="868" y="6"/>
                </a:lnTo>
                <a:lnTo>
                  <a:pt x="879" y="0"/>
                </a:lnTo>
                <a:lnTo>
                  <a:pt x="885" y="0"/>
                </a:lnTo>
                <a:lnTo>
                  <a:pt x="891" y="0"/>
                </a:lnTo>
                <a:lnTo>
                  <a:pt x="908" y="0"/>
                </a:lnTo>
                <a:lnTo>
                  <a:pt x="930" y="6"/>
                </a:lnTo>
                <a:lnTo>
                  <a:pt x="953" y="17"/>
                </a:lnTo>
                <a:lnTo>
                  <a:pt x="987" y="23"/>
                </a:lnTo>
                <a:lnTo>
                  <a:pt x="1015" y="40"/>
                </a:lnTo>
                <a:lnTo>
                  <a:pt x="1038" y="63"/>
                </a:lnTo>
                <a:lnTo>
                  <a:pt x="1055" y="80"/>
                </a:lnTo>
                <a:lnTo>
                  <a:pt x="1061" y="97"/>
                </a:lnTo>
                <a:lnTo>
                  <a:pt x="1066" y="102"/>
                </a:lnTo>
                <a:lnTo>
                  <a:pt x="1061" y="114"/>
                </a:lnTo>
                <a:lnTo>
                  <a:pt x="1061" y="119"/>
                </a:lnTo>
                <a:lnTo>
                  <a:pt x="1049" y="131"/>
                </a:lnTo>
                <a:lnTo>
                  <a:pt x="1027" y="142"/>
                </a:lnTo>
                <a:lnTo>
                  <a:pt x="993" y="153"/>
                </a:lnTo>
                <a:lnTo>
                  <a:pt x="970" y="165"/>
                </a:lnTo>
                <a:lnTo>
                  <a:pt x="942" y="176"/>
                </a:lnTo>
                <a:lnTo>
                  <a:pt x="913" y="182"/>
                </a:lnTo>
                <a:lnTo>
                  <a:pt x="874" y="193"/>
                </a:lnTo>
                <a:lnTo>
                  <a:pt x="828" y="204"/>
                </a:lnTo>
                <a:lnTo>
                  <a:pt x="783" y="216"/>
                </a:lnTo>
                <a:lnTo>
                  <a:pt x="726" y="227"/>
                </a:lnTo>
                <a:lnTo>
                  <a:pt x="669" y="238"/>
                </a:lnTo>
                <a:lnTo>
                  <a:pt x="607" y="250"/>
                </a:lnTo>
                <a:lnTo>
                  <a:pt x="550" y="261"/>
                </a:lnTo>
                <a:lnTo>
                  <a:pt x="494" y="272"/>
                </a:lnTo>
                <a:lnTo>
                  <a:pt x="443" y="284"/>
                </a:lnTo>
                <a:lnTo>
                  <a:pt x="397" y="289"/>
                </a:lnTo>
                <a:lnTo>
                  <a:pt x="358" y="301"/>
                </a:lnTo>
                <a:lnTo>
                  <a:pt x="323" y="306"/>
                </a:lnTo>
                <a:lnTo>
                  <a:pt x="289" y="312"/>
                </a:lnTo>
                <a:lnTo>
                  <a:pt x="233" y="323"/>
                </a:lnTo>
                <a:lnTo>
                  <a:pt x="176" y="329"/>
                </a:lnTo>
                <a:lnTo>
                  <a:pt x="125" y="323"/>
                </a:lnTo>
                <a:lnTo>
                  <a:pt x="85" y="312"/>
                </a:lnTo>
                <a:lnTo>
                  <a:pt x="63" y="306"/>
                </a:lnTo>
                <a:lnTo>
                  <a:pt x="46" y="301"/>
                </a:lnTo>
                <a:lnTo>
                  <a:pt x="34" y="295"/>
                </a:lnTo>
                <a:lnTo>
                  <a:pt x="23" y="284"/>
                </a:lnTo>
                <a:lnTo>
                  <a:pt x="6" y="272"/>
                </a:lnTo>
                <a:lnTo>
                  <a:pt x="0" y="261"/>
                </a:lnTo>
                <a:lnTo>
                  <a:pt x="0" y="261"/>
                </a:lnTo>
                <a:lnTo>
                  <a:pt x="6" y="255"/>
                </a:lnTo>
                <a:lnTo>
                  <a:pt x="17" y="255"/>
                </a:lnTo>
                <a:lnTo>
                  <a:pt x="29" y="250"/>
                </a:lnTo>
                <a:lnTo>
                  <a:pt x="46" y="244"/>
                </a:lnTo>
                <a:lnTo>
                  <a:pt x="63" y="238"/>
                </a:lnTo>
                <a:lnTo>
                  <a:pt x="85" y="233"/>
                </a:lnTo>
                <a:lnTo>
                  <a:pt x="108" y="227"/>
                </a:lnTo>
                <a:lnTo>
                  <a:pt x="136" y="216"/>
                </a:lnTo>
                <a:lnTo>
                  <a:pt x="170" y="204"/>
                </a:lnTo>
                <a:lnTo>
                  <a:pt x="204" y="199"/>
                </a:lnTo>
                <a:lnTo>
                  <a:pt x="244" y="187"/>
                </a:lnTo>
                <a:lnTo>
                  <a:pt x="284" y="176"/>
                </a:lnTo>
                <a:lnTo>
                  <a:pt x="329" y="159"/>
                </a:lnTo>
                <a:lnTo>
                  <a:pt x="380" y="148"/>
                </a:lnTo>
                <a:lnTo>
                  <a:pt x="431" y="131"/>
                </a:lnTo>
                <a:lnTo>
                  <a:pt x="431" y="1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" name="任意多边形 2"/>
          <p:cNvSpPr/>
          <p:nvPr/>
        </p:nvSpPr>
        <p:spPr>
          <a:xfrm rot="285818">
            <a:off x="4876800" y="3430588"/>
            <a:ext cx="2514600" cy="609600"/>
          </a:xfrm>
          <a:custGeom>
            <a:avLst/>
            <a:gdLst/>
            <a:ahLst/>
            <a:cxnLst/>
            <a:rect l="0" t="0" r="0" b="0"/>
            <a:pathLst>
              <a:path w="1850" h="351">
                <a:moveTo>
                  <a:pt x="500" y="289"/>
                </a:moveTo>
                <a:lnTo>
                  <a:pt x="432" y="300"/>
                </a:lnTo>
                <a:lnTo>
                  <a:pt x="375" y="317"/>
                </a:lnTo>
                <a:lnTo>
                  <a:pt x="324" y="329"/>
                </a:lnTo>
                <a:lnTo>
                  <a:pt x="278" y="334"/>
                </a:lnTo>
                <a:lnTo>
                  <a:pt x="244" y="340"/>
                </a:lnTo>
                <a:lnTo>
                  <a:pt x="216" y="346"/>
                </a:lnTo>
                <a:lnTo>
                  <a:pt x="193" y="346"/>
                </a:lnTo>
                <a:lnTo>
                  <a:pt x="182" y="351"/>
                </a:lnTo>
                <a:lnTo>
                  <a:pt x="159" y="346"/>
                </a:lnTo>
                <a:lnTo>
                  <a:pt x="137" y="340"/>
                </a:lnTo>
                <a:lnTo>
                  <a:pt x="114" y="329"/>
                </a:lnTo>
                <a:lnTo>
                  <a:pt x="85" y="312"/>
                </a:lnTo>
                <a:lnTo>
                  <a:pt x="57" y="300"/>
                </a:lnTo>
                <a:lnTo>
                  <a:pt x="34" y="289"/>
                </a:lnTo>
                <a:lnTo>
                  <a:pt x="17" y="272"/>
                </a:lnTo>
                <a:lnTo>
                  <a:pt x="6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4"/>
                </a:lnTo>
                <a:lnTo>
                  <a:pt x="6" y="238"/>
                </a:lnTo>
                <a:lnTo>
                  <a:pt x="23" y="232"/>
                </a:lnTo>
                <a:lnTo>
                  <a:pt x="51" y="232"/>
                </a:lnTo>
                <a:lnTo>
                  <a:pt x="85" y="232"/>
                </a:lnTo>
                <a:lnTo>
                  <a:pt x="119" y="227"/>
                </a:lnTo>
                <a:lnTo>
                  <a:pt x="165" y="221"/>
                </a:lnTo>
                <a:lnTo>
                  <a:pt x="205" y="215"/>
                </a:lnTo>
                <a:lnTo>
                  <a:pt x="227" y="210"/>
                </a:lnTo>
                <a:lnTo>
                  <a:pt x="256" y="210"/>
                </a:lnTo>
                <a:lnTo>
                  <a:pt x="284" y="204"/>
                </a:lnTo>
                <a:lnTo>
                  <a:pt x="324" y="198"/>
                </a:lnTo>
                <a:lnTo>
                  <a:pt x="363" y="193"/>
                </a:lnTo>
                <a:lnTo>
                  <a:pt x="415" y="187"/>
                </a:lnTo>
                <a:lnTo>
                  <a:pt x="466" y="181"/>
                </a:lnTo>
                <a:lnTo>
                  <a:pt x="528" y="170"/>
                </a:lnTo>
                <a:lnTo>
                  <a:pt x="590" y="159"/>
                </a:lnTo>
                <a:lnTo>
                  <a:pt x="658" y="147"/>
                </a:lnTo>
                <a:lnTo>
                  <a:pt x="732" y="136"/>
                </a:lnTo>
                <a:lnTo>
                  <a:pt x="812" y="125"/>
                </a:lnTo>
                <a:lnTo>
                  <a:pt x="891" y="108"/>
                </a:lnTo>
                <a:lnTo>
                  <a:pt x="982" y="96"/>
                </a:lnTo>
                <a:lnTo>
                  <a:pt x="1073" y="79"/>
                </a:lnTo>
                <a:lnTo>
                  <a:pt x="1175" y="62"/>
                </a:lnTo>
                <a:lnTo>
                  <a:pt x="1266" y="45"/>
                </a:lnTo>
                <a:lnTo>
                  <a:pt x="1351" y="34"/>
                </a:lnTo>
                <a:lnTo>
                  <a:pt x="1424" y="23"/>
                </a:lnTo>
                <a:lnTo>
                  <a:pt x="1493" y="11"/>
                </a:lnTo>
                <a:lnTo>
                  <a:pt x="1544" y="6"/>
                </a:lnTo>
                <a:lnTo>
                  <a:pt x="1583" y="0"/>
                </a:lnTo>
                <a:lnTo>
                  <a:pt x="1617" y="0"/>
                </a:lnTo>
                <a:lnTo>
                  <a:pt x="1640" y="0"/>
                </a:lnTo>
                <a:lnTo>
                  <a:pt x="1668" y="6"/>
                </a:lnTo>
                <a:lnTo>
                  <a:pt x="1702" y="17"/>
                </a:lnTo>
                <a:lnTo>
                  <a:pt x="1737" y="34"/>
                </a:lnTo>
                <a:lnTo>
                  <a:pt x="1771" y="51"/>
                </a:lnTo>
                <a:lnTo>
                  <a:pt x="1799" y="74"/>
                </a:lnTo>
                <a:lnTo>
                  <a:pt x="1822" y="96"/>
                </a:lnTo>
                <a:lnTo>
                  <a:pt x="1839" y="113"/>
                </a:lnTo>
                <a:lnTo>
                  <a:pt x="1844" y="136"/>
                </a:lnTo>
                <a:lnTo>
                  <a:pt x="1850" y="153"/>
                </a:lnTo>
                <a:lnTo>
                  <a:pt x="1850" y="164"/>
                </a:lnTo>
                <a:lnTo>
                  <a:pt x="1850" y="170"/>
                </a:lnTo>
                <a:lnTo>
                  <a:pt x="1844" y="170"/>
                </a:lnTo>
                <a:lnTo>
                  <a:pt x="1839" y="170"/>
                </a:lnTo>
                <a:lnTo>
                  <a:pt x="1822" y="176"/>
                </a:lnTo>
                <a:lnTo>
                  <a:pt x="1799" y="176"/>
                </a:lnTo>
                <a:lnTo>
                  <a:pt x="1776" y="176"/>
                </a:lnTo>
                <a:lnTo>
                  <a:pt x="1742" y="176"/>
                </a:lnTo>
                <a:lnTo>
                  <a:pt x="1702" y="176"/>
                </a:lnTo>
                <a:lnTo>
                  <a:pt x="1663" y="176"/>
                </a:lnTo>
                <a:lnTo>
                  <a:pt x="1612" y="170"/>
                </a:lnTo>
                <a:lnTo>
                  <a:pt x="1561" y="164"/>
                </a:lnTo>
                <a:lnTo>
                  <a:pt x="1515" y="164"/>
                </a:lnTo>
                <a:lnTo>
                  <a:pt x="1470" y="164"/>
                </a:lnTo>
                <a:lnTo>
                  <a:pt x="1430" y="164"/>
                </a:lnTo>
                <a:lnTo>
                  <a:pt x="1396" y="159"/>
                </a:lnTo>
                <a:lnTo>
                  <a:pt x="1362" y="159"/>
                </a:lnTo>
                <a:lnTo>
                  <a:pt x="1334" y="159"/>
                </a:lnTo>
                <a:lnTo>
                  <a:pt x="1311" y="159"/>
                </a:lnTo>
                <a:lnTo>
                  <a:pt x="1288" y="164"/>
                </a:lnTo>
                <a:lnTo>
                  <a:pt x="1260" y="170"/>
                </a:lnTo>
                <a:lnTo>
                  <a:pt x="1226" y="170"/>
                </a:lnTo>
                <a:lnTo>
                  <a:pt x="1186" y="176"/>
                </a:lnTo>
                <a:lnTo>
                  <a:pt x="1146" y="181"/>
                </a:lnTo>
                <a:lnTo>
                  <a:pt x="1107" y="187"/>
                </a:lnTo>
                <a:lnTo>
                  <a:pt x="1061" y="193"/>
                </a:lnTo>
                <a:lnTo>
                  <a:pt x="1010" y="198"/>
                </a:lnTo>
                <a:lnTo>
                  <a:pt x="897" y="210"/>
                </a:lnTo>
                <a:lnTo>
                  <a:pt x="772" y="232"/>
                </a:lnTo>
                <a:lnTo>
                  <a:pt x="641" y="255"/>
                </a:lnTo>
                <a:lnTo>
                  <a:pt x="573" y="272"/>
                </a:lnTo>
                <a:lnTo>
                  <a:pt x="500" y="289"/>
                </a:lnTo>
                <a:lnTo>
                  <a:pt x="500" y="289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126" name="任意多边形 5125"/>
          <p:cNvSpPr>
            <a:spLocks/>
          </p:cNvSpPr>
          <p:nvPr/>
        </p:nvSpPr>
        <p:spPr bwMode="auto">
          <a:xfrm>
            <a:off x="5410200" y="2514600"/>
            <a:ext cx="1447800" cy="457200"/>
          </a:xfrm>
          <a:custGeom>
            <a:avLst/>
            <a:gdLst>
              <a:gd name="T0" fmla="*/ 482 w 1066"/>
              <a:gd name="T1" fmla="*/ 114 h 329"/>
              <a:gd name="T2" fmla="*/ 579 w 1066"/>
              <a:gd name="T3" fmla="*/ 85 h 329"/>
              <a:gd name="T4" fmla="*/ 664 w 1066"/>
              <a:gd name="T5" fmla="*/ 63 h 329"/>
              <a:gd name="T6" fmla="*/ 732 w 1066"/>
              <a:gd name="T7" fmla="*/ 46 h 329"/>
              <a:gd name="T8" fmla="*/ 789 w 1066"/>
              <a:gd name="T9" fmla="*/ 29 h 329"/>
              <a:gd name="T10" fmla="*/ 834 w 1066"/>
              <a:gd name="T11" fmla="*/ 12 h 329"/>
              <a:gd name="T12" fmla="*/ 868 w 1066"/>
              <a:gd name="T13" fmla="*/ 6 h 329"/>
              <a:gd name="T14" fmla="*/ 885 w 1066"/>
              <a:gd name="T15" fmla="*/ 0 h 329"/>
              <a:gd name="T16" fmla="*/ 908 w 1066"/>
              <a:gd name="T17" fmla="*/ 0 h 329"/>
              <a:gd name="T18" fmla="*/ 953 w 1066"/>
              <a:gd name="T19" fmla="*/ 17 h 329"/>
              <a:gd name="T20" fmla="*/ 1015 w 1066"/>
              <a:gd name="T21" fmla="*/ 40 h 329"/>
              <a:gd name="T22" fmla="*/ 1055 w 1066"/>
              <a:gd name="T23" fmla="*/ 80 h 329"/>
              <a:gd name="T24" fmla="*/ 1066 w 1066"/>
              <a:gd name="T25" fmla="*/ 102 h 329"/>
              <a:gd name="T26" fmla="*/ 1061 w 1066"/>
              <a:gd name="T27" fmla="*/ 119 h 329"/>
              <a:gd name="T28" fmla="*/ 1027 w 1066"/>
              <a:gd name="T29" fmla="*/ 142 h 329"/>
              <a:gd name="T30" fmla="*/ 970 w 1066"/>
              <a:gd name="T31" fmla="*/ 165 h 329"/>
              <a:gd name="T32" fmla="*/ 913 w 1066"/>
              <a:gd name="T33" fmla="*/ 182 h 329"/>
              <a:gd name="T34" fmla="*/ 828 w 1066"/>
              <a:gd name="T35" fmla="*/ 204 h 329"/>
              <a:gd name="T36" fmla="*/ 726 w 1066"/>
              <a:gd name="T37" fmla="*/ 227 h 329"/>
              <a:gd name="T38" fmla="*/ 607 w 1066"/>
              <a:gd name="T39" fmla="*/ 250 h 329"/>
              <a:gd name="T40" fmla="*/ 494 w 1066"/>
              <a:gd name="T41" fmla="*/ 272 h 329"/>
              <a:gd name="T42" fmla="*/ 397 w 1066"/>
              <a:gd name="T43" fmla="*/ 289 h 329"/>
              <a:gd name="T44" fmla="*/ 323 w 1066"/>
              <a:gd name="T45" fmla="*/ 306 h 329"/>
              <a:gd name="T46" fmla="*/ 233 w 1066"/>
              <a:gd name="T47" fmla="*/ 323 h 329"/>
              <a:gd name="T48" fmla="*/ 125 w 1066"/>
              <a:gd name="T49" fmla="*/ 323 h 329"/>
              <a:gd name="T50" fmla="*/ 63 w 1066"/>
              <a:gd name="T51" fmla="*/ 306 h 329"/>
              <a:gd name="T52" fmla="*/ 34 w 1066"/>
              <a:gd name="T53" fmla="*/ 295 h 329"/>
              <a:gd name="T54" fmla="*/ 6 w 1066"/>
              <a:gd name="T55" fmla="*/ 272 h 329"/>
              <a:gd name="T56" fmla="*/ 0 w 1066"/>
              <a:gd name="T57" fmla="*/ 261 h 329"/>
              <a:gd name="T58" fmla="*/ 17 w 1066"/>
              <a:gd name="T59" fmla="*/ 255 h 329"/>
              <a:gd name="T60" fmla="*/ 46 w 1066"/>
              <a:gd name="T61" fmla="*/ 244 h 329"/>
              <a:gd name="T62" fmla="*/ 85 w 1066"/>
              <a:gd name="T63" fmla="*/ 233 h 329"/>
              <a:gd name="T64" fmla="*/ 136 w 1066"/>
              <a:gd name="T65" fmla="*/ 216 h 329"/>
              <a:gd name="T66" fmla="*/ 204 w 1066"/>
              <a:gd name="T67" fmla="*/ 199 h 329"/>
              <a:gd name="T68" fmla="*/ 284 w 1066"/>
              <a:gd name="T69" fmla="*/ 176 h 329"/>
              <a:gd name="T70" fmla="*/ 380 w 1066"/>
              <a:gd name="T71" fmla="*/ 148 h 329"/>
              <a:gd name="T72" fmla="*/ 431 w 1066"/>
              <a:gd name="T73" fmla="*/ 131 h 3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66"/>
              <a:gd name="T112" fmla="*/ 0 h 329"/>
              <a:gd name="T113" fmla="*/ 1066 w 1066"/>
              <a:gd name="T114" fmla="*/ 329 h 3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66" h="329">
                <a:moveTo>
                  <a:pt x="431" y="131"/>
                </a:moveTo>
                <a:lnTo>
                  <a:pt x="482" y="114"/>
                </a:lnTo>
                <a:lnTo>
                  <a:pt x="533" y="102"/>
                </a:lnTo>
                <a:lnTo>
                  <a:pt x="579" y="85"/>
                </a:lnTo>
                <a:lnTo>
                  <a:pt x="618" y="74"/>
                </a:lnTo>
                <a:lnTo>
                  <a:pt x="664" y="63"/>
                </a:lnTo>
                <a:lnTo>
                  <a:pt x="698" y="51"/>
                </a:lnTo>
                <a:lnTo>
                  <a:pt x="732" y="46"/>
                </a:lnTo>
                <a:lnTo>
                  <a:pt x="760" y="34"/>
                </a:lnTo>
                <a:lnTo>
                  <a:pt x="789" y="29"/>
                </a:lnTo>
                <a:lnTo>
                  <a:pt x="811" y="17"/>
                </a:lnTo>
                <a:lnTo>
                  <a:pt x="834" y="12"/>
                </a:lnTo>
                <a:lnTo>
                  <a:pt x="851" y="12"/>
                </a:lnTo>
                <a:lnTo>
                  <a:pt x="868" y="6"/>
                </a:lnTo>
                <a:lnTo>
                  <a:pt x="879" y="0"/>
                </a:lnTo>
                <a:lnTo>
                  <a:pt x="885" y="0"/>
                </a:lnTo>
                <a:lnTo>
                  <a:pt x="891" y="0"/>
                </a:lnTo>
                <a:lnTo>
                  <a:pt x="908" y="0"/>
                </a:lnTo>
                <a:lnTo>
                  <a:pt x="930" y="6"/>
                </a:lnTo>
                <a:lnTo>
                  <a:pt x="953" y="17"/>
                </a:lnTo>
                <a:lnTo>
                  <a:pt x="987" y="23"/>
                </a:lnTo>
                <a:lnTo>
                  <a:pt x="1015" y="40"/>
                </a:lnTo>
                <a:lnTo>
                  <a:pt x="1038" y="63"/>
                </a:lnTo>
                <a:lnTo>
                  <a:pt x="1055" y="80"/>
                </a:lnTo>
                <a:lnTo>
                  <a:pt x="1061" y="97"/>
                </a:lnTo>
                <a:lnTo>
                  <a:pt x="1066" y="102"/>
                </a:lnTo>
                <a:lnTo>
                  <a:pt x="1061" y="114"/>
                </a:lnTo>
                <a:lnTo>
                  <a:pt x="1061" y="119"/>
                </a:lnTo>
                <a:lnTo>
                  <a:pt x="1049" y="131"/>
                </a:lnTo>
                <a:lnTo>
                  <a:pt x="1027" y="142"/>
                </a:lnTo>
                <a:lnTo>
                  <a:pt x="993" y="153"/>
                </a:lnTo>
                <a:lnTo>
                  <a:pt x="970" y="165"/>
                </a:lnTo>
                <a:lnTo>
                  <a:pt x="942" y="176"/>
                </a:lnTo>
                <a:lnTo>
                  <a:pt x="913" y="182"/>
                </a:lnTo>
                <a:lnTo>
                  <a:pt x="874" y="193"/>
                </a:lnTo>
                <a:lnTo>
                  <a:pt x="828" y="204"/>
                </a:lnTo>
                <a:lnTo>
                  <a:pt x="783" y="216"/>
                </a:lnTo>
                <a:lnTo>
                  <a:pt x="726" y="227"/>
                </a:lnTo>
                <a:lnTo>
                  <a:pt x="669" y="238"/>
                </a:lnTo>
                <a:lnTo>
                  <a:pt x="607" y="250"/>
                </a:lnTo>
                <a:lnTo>
                  <a:pt x="550" y="261"/>
                </a:lnTo>
                <a:lnTo>
                  <a:pt x="494" y="272"/>
                </a:lnTo>
                <a:lnTo>
                  <a:pt x="443" y="284"/>
                </a:lnTo>
                <a:lnTo>
                  <a:pt x="397" y="289"/>
                </a:lnTo>
                <a:lnTo>
                  <a:pt x="358" y="301"/>
                </a:lnTo>
                <a:lnTo>
                  <a:pt x="323" y="306"/>
                </a:lnTo>
                <a:lnTo>
                  <a:pt x="289" y="312"/>
                </a:lnTo>
                <a:lnTo>
                  <a:pt x="233" y="323"/>
                </a:lnTo>
                <a:lnTo>
                  <a:pt x="176" y="329"/>
                </a:lnTo>
                <a:lnTo>
                  <a:pt x="125" y="323"/>
                </a:lnTo>
                <a:lnTo>
                  <a:pt x="85" y="312"/>
                </a:lnTo>
                <a:lnTo>
                  <a:pt x="63" y="306"/>
                </a:lnTo>
                <a:lnTo>
                  <a:pt x="46" y="301"/>
                </a:lnTo>
                <a:lnTo>
                  <a:pt x="34" y="295"/>
                </a:lnTo>
                <a:lnTo>
                  <a:pt x="23" y="284"/>
                </a:lnTo>
                <a:lnTo>
                  <a:pt x="6" y="272"/>
                </a:lnTo>
                <a:lnTo>
                  <a:pt x="0" y="261"/>
                </a:lnTo>
                <a:lnTo>
                  <a:pt x="6" y="255"/>
                </a:lnTo>
                <a:lnTo>
                  <a:pt x="17" y="255"/>
                </a:lnTo>
                <a:lnTo>
                  <a:pt x="29" y="250"/>
                </a:lnTo>
                <a:lnTo>
                  <a:pt x="46" y="244"/>
                </a:lnTo>
                <a:lnTo>
                  <a:pt x="63" y="238"/>
                </a:lnTo>
                <a:lnTo>
                  <a:pt x="85" y="233"/>
                </a:lnTo>
                <a:lnTo>
                  <a:pt x="108" y="227"/>
                </a:lnTo>
                <a:lnTo>
                  <a:pt x="136" y="216"/>
                </a:lnTo>
                <a:lnTo>
                  <a:pt x="170" y="204"/>
                </a:lnTo>
                <a:lnTo>
                  <a:pt x="204" y="199"/>
                </a:lnTo>
                <a:lnTo>
                  <a:pt x="244" y="187"/>
                </a:lnTo>
                <a:lnTo>
                  <a:pt x="284" y="176"/>
                </a:lnTo>
                <a:lnTo>
                  <a:pt x="329" y="159"/>
                </a:lnTo>
                <a:lnTo>
                  <a:pt x="380" y="148"/>
                </a:lnTo>
                <a:lnTo>
                  <a:pt x="431" y="131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任意多边形 5126"/>
          <p:cNvSpPr>
            <a:spLocks/>
          </p:cNvSpPr>
          <p:nvPr/>
        </p:nvSpPr>
        <p:spPr bwMode="auto">
          <a:xfrm rot="285818">
            <a:off x="4876800" y="3429000"/>
            <a:ext cx="2514600" cy="609600"/>
          </a:xfrm>
          <a:custGeom>
            <a:avLst/>
            <a:gdLst>
              <a:gd name="T0" fmla="*/ 432 w 1850"/>
              <a:gd name="T1" fmla="*/ 300 h 351"/>
              <a:gd name="T2" fmla="*/ 324 w 1850"/>
              <a:gd name="T3" fmla="*/ 329 h 351"/>
              <a:gd name="T4" fmla="*/ 244 w 1850"/>
              <a:gd name="T5" fmla="*/ 340 h 351"/>
              <a:gd name="T6" fmla="*/ 193 w 1850"/>
              <a:gd name="T7" fmla="*/ 346 h 351"/>
              <a:gd name="T8" fmla="*/ 159 w 1850"/>
              <a:gd name="T9" fmla="*/ 346 h 351"/>
              <a:gd name="T10" fmla="*/ 114 w 1850"/>
              <a:gd name="T11" fmla="*/ 329 h 351"/>
              <a:gd name="T12" fmla="*/ 57 w 1850"/>
              <a:gd name="T13" fmla="*/ 300 h 351"/>
              <a:gd name="T14" fmla="*/ 17 w 1850"/>
              <a:gd name="T15" fmla="*/ 272 h 351"/>
              <a:gd name="T16" fmla="*/ 0 w 1850"/>
              <a:gd name="T17" fmla="*/ 255 h 351"/>
              <a:gd name="T18" fmla="*/ 0 w 1850"/>
              <a:gd name="T19" fmla="*/ 244 h 351"/>
              <a:gd name="T20" fmla="*/ 23 w 1850"/>
              <a:gd name="T21" fmla="*/ 232 h 351"/>
              <a:gd name="T22" fmla="*/ 85 w 1850"/>
              <a:gd name="T23" fmla="*/ 232 h 351"/>
              <a:gd name="T24" fmla="*/ 165 w 1850"/>
              <a:gd name="T25" fmla="*/ 221 h 351"/>
              <a:gd name="T26" fmla="*/ 227 w 1850"/>
              <a:gd name="T27" fmla="*/ 210 h 351"/>
              <a:gd name="T28" fmla="*/ 284 w 1850"/>
              <a:gd name="T29" fmla="*/ 204 h 351"/>
              <a:gd name="T30" fmla="*/ 363 w 1850"/>
              <a:gd name="T31" fmla="*/ 193 h 351"/>
              <a:gd name="T32" fmla="*/ 466 w 1850"/>
              <a:gd name="T33" fmla="*/ 181 h 351"/>
              <a:gd name="T34" fmla="*/ 590 w 1850"/>
              <a:gd name="T35" fmla="*/ 159 h 351"/>
              <a:gd name="T36" fmla="*/ 732 w 1850"/>
              <a:gd name="T37" fmla="*/ 136 h 351"/>
              <a:gd name="T38" fmla="*/ 891 w 1850"/>
              <a:gd name="T39" fmla="*/ 108 h 351"/>
              <a:gd name="T40" fmla="*/ 1073 w 1850"/>
              <a:gd name="T41" fmla="*/ 79 h 351"/>
              <a:gd name="T42" fmla="*/ 1266 w 1850"/>
              <a:gd name="T43" fmla="*/ 45 h 351"/>
              <a:gd name="T44" fmla="*/ 1424 w 1850"/>
              <a:gd name="T45" fmla="*/ 23 h 351"/>
              <a:gd name="T46" fmla="*/ 1544 w 1850"/>
              <a:gd name="T47" fmla="*/ 6 h 351"/>
              <a:gd name="T48" fmla="*/ 1617 w 1850"/>
              <a:gd name="T49" fmla="*/ 0 h 351"/>
              <a:gd name="T50" fmla="*/ 1668 w 1850"/>
              <a:gd name="T51" fmla="*/ 6 h 351"/>
              <a:gd name="T52" fmla="*/ 1737 w 1850"/>
              <a:gd name="T53" fmla="*/ 34 h 351"/>
              <a:gd name="T54" fmla="*/ 1799 w 1850"/>
              <a:gd name="T55" fmla="*/ 74 h 351"/>
              <a:gd name="T56" fmla="*/ 1839 w 1850"/>
              <a:gd name="T57" fmla="*/ 113 h 351"/>
              <a:gd name="T58" fmla="*/ 1850 w 1850"/>
              <a:gd name="T59" fmla="*/ 153 h 351"/>
              <a:gd name="T60" fmla="*/ 1850 w 1850"/>
              <a:gd name="T61" fmla="*/ 170 h 351"/>
              <a:gd name="T62" fmla="*/ 1839 w 1850"/>
              <a:gd name="T63" fmla="*/ 170 h 351"/>
              <a:gd name="T64" fmla="*/ 1799 w 1850"/>
              <a:gd name="T65" fmla="*/ 176 h 351"/>
              <a:gd name="T66" fmla="*/ 1742 w 1850"/>
              <a:gd name="T67" fmla="*/ 176 h 351"/>
              <a:gd name="T68" fmla="*/ 1663 w 1850"/>
              <a:gd name="T69" fmla="*/ 176 h 351"/>
              <a:gd name="T70" fmla="*/ 1561 w 1850"/>
              <a:gd name="T71" fmla="*/ 164 h 351"/>
              <a:gd name="T72" fmla="*/ 1470 w 1850"/>
              <a:gd name="T73" fmla="*/ 164 h 351"/>
              <a:gd name="T74" fmla="*/ 1396 w 1850"/>
              <a:gd name="T75" fmla="*/ 159 h 351"/>
              <a:gd name="T76" fmla="*/ 1334 w 1850"/>
              <a:gd name="T77" fmla="*/ 159 h 351"/>
              <a:gd name="T78" fmla="*/ 1288 w 1850"/>
              <a:gd name="T79" fmla="*/ 164 h 351"/>
              <a:gd name="T80" fmla="*/ 1226 w 1850"/>
              <a:gd name="T81" fmla="*/ 170 h 351"/>
              <a:gd name="T82" fmla="*/ 1146 w 1850"/>
              <a:gd name="T83" fmla="*/ 181 h 351"/>
              <a:gd name="T84" fmla="*/ 1061 w 1850"/>
              <a:gd name="T85" fmla="*/ 193 h 351"/>
              <a:gd name="T86" fmla="*/ 897 w 1850"/>
              <a:gd name="T87" fmla="*/ 210 h 351"/>
              <a:gd name="T88" fmla="*/ 641 w 1850"/>
              <a:gd name="T89" fmla="*/ 255 h 351"/>
              <a:gd name="T90" fmla="*/ 500 w 1850"/>
              <a:gd name="T91" fmla="*/ 289 h 3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50"/>
              <a:gd name="T139" fmla="*/ 0 h 351"/>
              <a:gd name="T140" fmla="*/ 1850 w 1850"/>
              <a:gd name="T141" fmla="*/ 351 h 35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50" h="351">
                <a:moveTo>
                  <a:pt x="500" y="289"/>
                </a:moveTo>
                <a:lnTo>
                  <a:pt x="432" y="300"/>
                </a:lnTo>
                <a:lnTo>
                  <a:pt x="375" y="317"/>
                </a:lnTo>
                <a:lnTo>
                  <a:pt x="324" y="329"/>
                </a:lnTo>
                <a:lnTo>
                  <a:pt x="278" y="334"/>
                </a:lnTo>
                <a:lnTo>
                  <a:pt x="244" y="340"/>
                </a:lnTo>
                <a:lnTo>
                  <a:pt x="216" y="346"/>
                </a:lnTo>
                <a:lnTo>
                  <a:pt x="193" y="346"/>
                </a:lnTo>
                <a:lnTo>
                  <a:pt x="182" y="351"/>
                </a:lnTo>
                <a:lnTo>
                  <a:pt x="159" y="346"/>
                </a:lnTo>
                <a:lnTo>
                  <a:pt x="137" y="340"/>
                </a:lnTo>
                <a:lnTo>
                  <a:pt x="114" y="329"/>
                </a:lnTo>
                <a:lnTo>
                  <a:pt x="85" y="312"/>
                </a:lnTo>
                <a:lnTo>
                  <a:pt x="57" y="300"/>
                </a:lnTo>
                <a:lnTo>
                  <a:pt x="34" y="289"/>
                </a:lnTo>
                <a:lnTo>
                  <a:pt x="17" y="272"/>
                </a:lnTo>
                <a:lnTo>
                  <a:pt x="6" y="261"/>
                </a:lnTo>
                <a:lnTo>
                  <a:pt x="0" y="255"/>
                </a:lnTo>
                <a:lnTo>
                  <a:pt x="0" y="249"/>
                </a:lnTo>
                <a:lnTo>
                  <a:pt x="0" y="244"/>
                </a:lnTo>
                <a:lnTo>
                  <a:pt x="6" y="238"/>
                </a:lnTo>
                <a:lnTo>
                  <a:pt x="23" y="232"/>
                </a:lnTo>
                <a:lnTo>
                  <a:pt x="51" y="232"/>
                </a:lnTo>
                <a:lnTo>
                  <a:pt x="85" y="232"/>
                </a:lnTo>
                <a:lnTo>
                  <a:pt x="119" y="227"/>
                </a:lnTo>
                <a:lnTo>
                  <a:pt x="165" y="221"/>
                </a:lnTo>
                <a:lnTo>
                  <a:pt x="205" y="215"/>
                </a:lnTo>
                <a:lnTo>
                  <a:pt x="227" y="210"/>
                </a:lnTo>
                <a:lnTo>
                  <a:pt x="256" y="210"/>
                </a:lnTo>
                <a:lnTo>
                  <a:pt x="284" y="204"/>
                </a:lnTo>
                <a:lnTo>
                  <a:pt x="324" y="198"/>
                </a:lnTo>
                <a:lnTo>
                  <a:pt x="363" y="193"/>
                </a:lnTo>
                <a:lnTo>
                  <a:pt x="415" y="187"/>
                </a:lnTo>
                <a:lnTo>
                  <a:pt x="466" y="181"/>
                </a:lnTo>
                <a:lnTo>
                  <a:pt x="528" y="170"/>
                </a:lnTo>
                <a:lnTo>
                  <a:pt x="590" y="159"/>
                </a:lnTo>
                <a:lnTo>
                  <a:pt x="658" y="147"/>
                </a:lnTo>
                <a:lnTo>
                  <a:pt x="732" y="136"/>
                </a:lnTo>
                <a:lnTo>
                  <a:pt x="812" y="125"/>
                </a:lnTo>
                <a:lnTo>
                  <a:pt x="891" y="108"/>
                </a:lnTo>
                <a:lnTo>
                  <a:pt x="982" y="96"/>
                </a:lnTo>
                <a:lnTo>
                  <a:pt x="1073" y="79"/>
                </a:lnTo>
                <a:lnTo>
                  <a:pt x="1175" y="62"/>
                </a:lnTo>
                <a:lnTo>
                  <a:pt x="1266" y="45"/>
                </a:lnTo>
                <a:lnTo>
                  <a:pt x="1351" y="34"/>
                </a:lnTo>
                <a:lnTo>
                  <a:pt x="1424" y="23"/>
                </a:lnTo>
                <a:lnTo>
                  <a:pt x="1493" y="11"/>
                </a:lnTo>
                <a:lnTo>
                  <a:pt x="1544" y="6"/>
                </a:lnTo>
                <a:lnTo>
                  <a:pt x="1583" y="0"/>
                </a:lnTo>
                <a:lnTo>
                  <a:pt x="1617" y="0"/>
                </a:lnTo>
                <a:lnTo>
                  <a:pt x="1640" y="0"/>
                </a:lnTo>
                <a:lnTo>
                  <a:pt x="1668" y="6"/>
                </a:lnTo>
                <a:lnTo>
                  <a:pt x="1702" y="17"/>
                </a:lnTo>
                <a:lnTo>
                  <a:pt x="1737" y="34"/>
                </a:lnTo>
                <a:lnTo>
                  <a:pt x="1771" y="51"/>
                </a:lnTo>
                <a:lnTo>
                  <a:pt x="1799" y="74"/>
                </a:lnTo>
                <a:lnTo>
                  <a:pt x="1822" y="96"/>
                </a:lnTo>
                <a:lnTo>
                  <a:pt x="1839" y="113"/>
                </a:lnTo>
                <a:lnTo>
                  <a:pt x="1844" y="136"/>
                </a:lnTo>
                <a:lnTo>
                  <a:pt x="1850" y="153"/>
                </a:lnTo>
                <a:lnTo>
                  <a:pt x="1850" y="164"/>
                </a:lnTo>
                <a:lnTo>
                  <a:pt x="1850" y="170"/>
                </a:lnTo>
                <a:lnTo>
                  <a:pt x="1844" y="170"/>
                </a:lnTo>
                <a:lnTo>
                  <a:pt x="1839" y="170"/>
                </a:lnTo>
                <a:lnTo>
                  <a:pt x="1822" y="176"/>
                </a:lnTo>
                <a:lnTo>
                  <a:pt x="1799" y="176"/>
                </a:lnTo>
                <a:lnTo>
                  <a:pt x="1776" y="176"/>
                </a:lnTo>
                <a:lnTo>
                  <a:pt x="1742" y="176"/>
                </a:lnTo>
                <a:lnTo>
                  <a:pt x="1702" y="176"/>
                </a:lnTo>
                <a:lnTo>
                  <a:pt x="1663" y="176"/>
                </a:lnTo>
                <a:lnTo>
                  <a:pt x="1612" y="170"/>
                </a:lnTo>
                <a:lnTo>
                  <a:pt x="1561" y="164"/>
                </a:lnTo>
                <a:lnTo>
                  <a:pt x="1515" y="164"/>
                </a:lnTo>
                <a:lnTo>
                  <a:pt x="1470" y="164"/>
                </a:lnTo>
                <a:lnTo>
                  <a:pt x="1430" y="164"/>
                </a:lnTo>
                <a:lnTo>
                  <a:pt x="1396" y="159"/>
                </a:lnTo>
                <a:lnTo>
                  <a:pt x="1362" y="159"/>
                </a:lnTo>
                <a:lnTo>
                  <a:pt x="1334" y="159"/>
                </a:lnTo>
                <a:lnTo>
                  <a:pt x="1311" y="159"/>
                </a:lnTo>
                <a:lnTo>
                  <a:pt x="1288" y="164"/>
                </a:lnTo>
                <a:lnTo>
                  <a:pt x="1260" y="170"/>
                </a:lnTo>
                <a:lnTo>
                  <a:pt x="1226" y="170"/>
                </a:lnTo>
                <a:lnTo>
                  <a:pt x="1186" y="176"/>
                </a:lnTo>
                <a:lnTo>
                  <a:pt x="1146" y="181"/>
                </a:lnTo>
                <a:lnTo>
                  <a:pt x="1107" y="187"/>
                </a:lnTo>
                <a:lnTo>
                  <a:pt x="1061" y="193"/>
                </a:lnTo>
                <a:lnTo>
                  <a:pt x="1010" y="198"/>
                </a:lnTo>
                <a:lnTo>
                  <a:pt x="897" y="210"/>
                </a:lnTo>
                <a:lnTo>
                  <a:pt x="772" y="232"/>
                </a:lnTo>
                <a:lnTo>
                  <a:pt x="641" y="255"/>
                </a:lnTo>
                <a:lnTo>
                  <a:pt x="573" y="272"/>
                </a:lnTo>
                <a:lnTo>
                  <a:pt x="500" y="289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动作按钮: 自定义 6">
            <a:hlinkClick r:id="" action="ppaction://noaction"/>
          </p:cNvPr>
          <p:cNvSpPr/>
          <p:nvPr/>
        </p:nvSpPr>
        <p:spPr>
          <a:xfrm>
            <a:off x="423334" y="438151"/>
            <a:ext cx="941917" cy="974725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一</a:t>
            </a:r>
          </a:p>
        </p:txBody>
      </p:sp>
      <p:sp>
        <p:nvSpPr>
          <p:cNvPr id="8" name="动作按钮: 自定义 7">
            <a:hlinkClick r:id="" action="ppaction://noaction"/>
          </p:cNvPr>
          <p:cNvSpPr/>
          <p:nvPr/>
        </p:nvSpPr>
        <p:spPr>
          <a:xfrm>
            <a:off x="423334" y="1825626"/>
            <a:ext cx="941917" cy="976313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二</a:t>
            </a:r>
          </a:p>
        </p:txBody>
      </p:sp>
      <p:sp>
        <p:nvSpPr>
          <p:cNvPr id="9" name="动作按钮: 自定义 8">
            <a:hlinkClick r:id="rId3" action="ppaction://hlinksldjump"/>
          </p:cNvPr>
          <p:cNvSpPr/>
          <p:nvPr/>
        </p:nvSpPr>
        <p:spPr>
          <a:xfrm>
            <a:off x="423334" y="3214688"/>
            <a:ext cx="941917" cy="976312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三</a:t>
            </a:r>
          </a:p>
        </p:txBody>
      </p:sp>
      <p:sp>
        <p:nvSpPr>
          <p:cNvPr id="10" name="动作按钮: 自定义 9">
            <a:hlinkClick r:id="rId4" action="ppaction://hlinksldjump"/>
          </p:cNvPr>
          <p:cNvSpPr/>
          <p:nvPr/>
        </p:nvSpPr>
        <p:spPr>
          <a:xfrm>
            <a:off x="423334" y="4433888"/>
            <a:ext cx="941917" cy="976312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</a:rPr>
              <a:t>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9677" y="5751513"/>
            <a:ext cx="53128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书写指导：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上横稍短，下横稍长。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225</Words>
  <Application>Microsoft Office PowerPoint</Application>
  <PresentationFormat>宽屏</PresentationFormat>
  <Paragraphs>66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方正姚体</vt:lpstr>
      <vt:lpstr>黑体</vt:lpstr>
      <vt:lpstr>华文楷体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板书设计：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Users</dc:creator>
  <cp:lastModifiedBy>Windows 用户</cp:lastModifiedBy>
  <cp:revision>90</cp:revision>
  <dcterms:created xsi:type="dcterms:W3CDTF">2018-01-10T12:19:28Z</dcterms:created>
  <dcterms:modified xsi:type="dcterms:W3CDTF">2019-07-25T02:04:39Z</dcterms:modified>
</cp:coreProperties>
</file>